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21129" y="2198319"/>
            <a:ext cx="8349741" cy="1763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3E3E3E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3E3E3E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3E3E3E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3E3E3E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45286" y="2669794"/>
            <a:ext cx="8424138" cy="130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3E3E3E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g"/><Relationship Id="rId3" Type="http://schemas.openxmlformats.org/officeDocument/2006/relationships/image" Target="../media/image14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10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image" Target="../media/image18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Relationship Id="rId3" Type="http://schemas.openxmlformats.org/officeDocument/2006/relationships/image" Target="../media/image21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Relationship Id="rId3" Type="http://schemas.openxmlformats.org/officeDocument/2006/relationships/image" Target="../media/image23.jpg"/><Relationship Id="rId4" Type="http://schemas.openxmlformats.org/officeDocument/2006/relationships/image" Target="../media/image24.jpg"/><Relationship Id="rId5" Type="http://schemas.openxmlformats.org/officeDocument/2006/relationships/image" Target="../media/image25.jpg"/><Relationship Id="rId6" Type="http://schemas.openxmlformats.org/officeDocument/2006/relationships/image" Target="../media/image26.jpg"/><Relationship Id="rId7" Type="http://schemas.openxmlformats.org/officeDocument/2006/relationships/image" Target="../media/image27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9535" rIns="0" bIns="0" rtlCol="0" vert="horz">
            <a:spAutoFit/>
          </a:bodyPr>
          <a:lstStyle/>
          <a:p>
            <a:pPr marL="1911350" marR="5080" indent="2278380">
              <a:lnSpc>
                <a:spcPts val="4750"/>
              </a:lnSpc>
              <a:spcBef>
                <a:spcPts val="705"/>
              </a:spcBef>
            </a:pPr>
            <a:r>
              <a:rPr dirty="0" spc="270" b="1">
                <a:solidFill>
                  <a:srgbClr val="FFFFFF"/>
                </a:solidFill>
                <a:latin typeface="Trebuchet MS"/>
                <a:cs typeface="Trebuchet MS"/>
              </a:rPr>
              <a:t>HOTEL </a:t>
            </a:r>
            <a:r>
              <a:rPr dirty="0" spc="400" b="1">
                <a:solidFill>
                  <a:srgbClr val="FFFFFF"/>
                </a:solidFill>
                <a:latin typeface="Trebuchet MS"/>
                <a:cs typeface="Trebuchet MS"/>
              </a:rPr>
              <a:t>MANAGEMENT</a:t>
            </a:r>
            <a:r>
              <a:rPr dirty="0" spc="-3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pc="254" b="1">
                <a:solidFill>
                  <a:srgbClr val="FFFFFF"/>
                </a:solidFill>
                <a:latin typeface="Trebuchet MS"/>
                <a:cs typeface="Trebuchet MS"/>
              </a:rPr>
              <a:t>SYSTEM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5918708" y="6426504"/>
            <a:ext cx="38989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FFFFFF"/>
                </a:solidFill>
                <a:latin typeface="Carlito"/>
                <a:cs typeface="Carlito"/>
              </a:rPr>
              <a:t>Travel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5963285" cy="6858000"/>
          </a:xfrm>
          <a:custGeom>
            <a:avLst/>
            <a:gdLst/>
            <a:ahLst/>
            <a:cxnLst/>
            <a:rect l="l" t="t" r="r" b="b"/>
            <a:pathLst>
              <a:path w="5963285" h="6858000">
                <a:moveTo>
                  <a:pt x="4918456" y="0"/>
                </a:moveTo>
                <a:lnTo>
                  <a:pt x="0" y="0"/>
                </a:lnTo>
                <a:lnTo>
                  <a:pt x="0" y="6857999"/>
                </a:lnTo>
                <a:lnTo>
                  <a:pt x="4493387" y="6857999"/>
                </a:lnTo>
                <a:lnTo>
                  <a:pt x="4547235" y="6823983"/>
                </a:lnTo>
                <a:lnTo>
                  <a:pt x="4591947" y="6797738"/>
                </a:lnTo>
                <a:lnTo>
                  <a:pt x="4637278" y="6773521"/>
                </a:lnTo>
                <a:lnTo>
                  <a:pt x="4683466" y="6752007"/>
                </a:lnTo>
                <a:lnTo>
                  <a:pt x="4730750" y="6733872"/>
                </a:lnTo>
                <a:lnTo>
                  <a:pt x="4767684" y="6719960"/>
                </a:lnTo>
                <a:lnTo>
                  <a:pt x="4802583" y="6702011"/>
                </a:lnTo>
                <a:lnTo>
                  <a:pt x="4833770" y="6678640"/>
                </a:lnTo>
                <a:lnTo>
                  <a:pt x="4859567" y="6648458"/>
                </a:lnTo>
                <a:lnTo>
                  <a:pt x="4878298" y="6610080"/>
                </a:lnTo>
                <a:lnTo>
                  <a:pt x="4888284" y="6562118"/>
                </a:lnTo>
                <a:lnTo>
                  <a:pt x="4887849" y="6503187"/>
                </a:lnTo>
                <a:lnTo>
                  <a:pt x="4890337" y="6473280"/>
                </a:lnTo>
                <a:lnTo>
                  <a:pt x="4901279" y="6450471"/>
                </a:lnTo>
                <a:lnTo>
                  <a:pt x="4919317" y="6437798"/>
                </a:lnTo>
                <a:lnTo>
                  <a:pt x="4943094" y="6438303"/>
                </a:lnTo>
                <a:lnTo>
                  <a:pt x="4987306" y="6440500"/>
                </a:lnTo>
                <a:lnTo>
                  <a:pt x="5022278" y="6420732"/>
                </a:lnTo>
                <a:lnTo>
                  <a:pt x="5051822" y="6388125"/>
                </a:lnTo>
                <a:lnTo>
                  <a:pt x="5079746" y="6351803"/>
                </a:lnTo>
                <a:lnTo>
                  <a:pt x="5113173" y="6310400"/>
                </a:lnTo>
                <a:lnTo>
                  <a:pt x="5147390" y="6270499"/>
                </a:lnTo>
                <a:lnTo>
                  <a:pt x="5183695" y="6234202"/>
                </a:lnTo>
                <a:lnTo>
                  <a:pt x="5223388" y="6203614"/>
                </a:lnTo>
                <a:lnTo>
                  <a:pt x="5267765" y="6180835"/>
                </a:lnTo>
                <a:lnTo>
                  <a:pt x="5318125" y="6167970"/>
                </a:lnTo>
                <a:lnTo>
                  <a:pt x="5300422" y="6131812"/>
                </a:lnTo>
                <a:lnTo>
                  <a:pt x="5278898" y="6116605"/>
                </a:lnTo>
                <a:lnTo>
                  <a:pt x="5255206" y="6116268"/>
                </a:lnTo>
                <a:lnTo>
                  <a:pt x="5231003" y="6124714"/>
                </a:lnTo>
                <a:lnTo>
                  <a:pt x="5180406" y="6146715"/>
                </a:lnTo>
                <a:lnTo>
                  <a:pt x="5028616" y="6214448"/>
                </a:lnTo>
                <a:lnTo>
                  <a:pt x="4978019" y="6236449"/>
                </a:lnTo>
                <a:lnTo>
                  <a:pt x="4936311" y="6253628"/>
                </a:lnTo>
                <a:lnTo>
                  <a:pt x="4892961" y="6268443"/>
                </a:lnTo>
                <a:lnTo>
                  <a:pt x="4846324" y="6274471"/>
                </a:lnTo>
                <a:lnTo>
                  <a:pt x="4794758" y="6265291"/>
                </a:lnTo>
                <a:lnTo>
                  <a:pt x="4824671" y="6215733"/>
                </a:lnTo>
                <a:lnTo>
                  <a:pt x="4858800" y="6176894"/>
                </a:lnTo>
                <a:lnTo>
                  <a:pt x="4896028" y="6146692"/>
                </a:lnTo>
                <a:lnTo>
                  <a:pt x="4935238" y="6123048"/>
                </a:lnTo>
                <a:lnTo>
                  <a:pt x="4975313" y="6103879"/>
                </a:lnTo>
                <a:lnTo>
                  <a:pt x="5053584" y="6070650"/>
                </a:lnTo>
                <a:lnTo>
                  <a:pt x="5097187" y="6046457"/>
                </a:lnTo>
                <a:lnTo>
                  <a:pt x="5136472" y="6017473"/>
                </a:lnTo>
                <a:lnTo>
                  <a:pt x="5172453" y="5984202"/>
                </a:lnTo>
                <a:lnTo>
                  <a:pt x="5206145" y="5947149"/>
                </a:lnTo>
                <a:lnTo>
                  <a:pt x="5238565" y="5906818"/>
                </a:lnTo>
                <a:lnTo>
                  <a:pt x="5270727" y="5863713"/>
                </a:lnTo>
                <a:lnTo>
                  <a:pt x="5303647" y="5818339"/>
                </a:lnTo>
                <a:lnTo>
                  <a:pt x="5259696" y="5812483"/>
                </a:lnTo>
                <a:lnTo>
                  <a:pt x="5220627" y="5823410"/>
                </a:lnTo>
                <a:lnTo>
                  <a:pt x="5184345" y="5841950"/>
                </a:lnTo>
                <a:lnTo>
                  <a:pt x="5148752" y="5858933"/>
                </a:lnTo>
                <a:lnTo>
                  <a:pt x="5111750" y="5865190"/>
                </a:lnTo>
                <a:lnTo>
                  <a:pt x="5102987" y="5832754"/>
                </a:lnTo>
                <a:lnTo>
                  <a:pt x="5144367" y="5805021"/>
                </a:lnTo>
                <a:lnTo>
                  <a:pt x="5179144" y="5771549"/>
                </a:lnTo>
                <a:lnTo>
                  <a:pt x="5207823" y="5732778"/>
                </a:lnTo>
                <a:lnTo>
                  <a:pt x="5230908" y="5689149"/>
                </a:lnTo>
                <a:lnTo>
                  <a:pt x="5248904" y="5641102"/>
                </a:lnTo>
                <a:lnTo>
                  <a:pt x="5262314" y="5589078"/>
                </a:lnTo>
                <a:lnTo>
                  <a:pt x="5271643" y="5533517"/>
                </a:lnTo>
                <a:lnTo>
                  <a:pt x="5281523" y="5490063"/>
                </a:lnTo>
                <a:lnTo>
                  <a:pt x="5300393" y="5458777"/>
                </a:lnTo>
                <a:lnTo>
                  <a:pt x="5325239" y="5434254"/>
                </a:lnTo>
                <a:lnTo>
                  <a:pt x="5353050" y="5411089"/>
                </a:lnTo>
                <a:lnTo>
                  <a:pt x="5391676" y="5377823"/>
                </a:lnTo>
                <a:lnTo>
                  <a:pt x="5469578" y="5311766"/>
                </a:lnTo>
                <a:lnTo>
                  <a:pt x="5508400" y="5278240"/>
                </a:lnTo>
                <a:lnTo>
                  <a:pt x="5546836" y="5243893"/>
                </a:lnTo>
                <a:lnTo>
                  <a:pt x="5584658" y="5208357"/>
                </a:lnTo>
                <a:lnTo>
                  <a:pt x="5621641" y="5171265"/>
                </a:lnTo>
                <a:lnTo>
                  <a:pt x="5657557" y="5132249"/>
                </a:lnTo>
                <a:lnTo>
                  <a:pt x="5692181" y="5090943"/>
                </a:lnTo>
                <a:lnTo>
                  <a:pt x="5725287" y="5046980"/>
                </a:lnTo>
                <a:lnTo>
                  <a:pt x="5679495" y="5057355"/>
                </a:lnTo>
                <a:lnTo>
                  <a:pt x="5635484" y="5073856"/>
                </a:lnTo>
                <a:lnTo>
                  <a:pt x="5592572" y="5094834"/>
                </a:lnTo>
                <a:lnTo>
                  <a:pt x="5550075" y="5118639"/>
                </a:lnTo>
                <a:lnTo>
                  <a:pt x="5507309" y="5143624"/>
                </a:lnTo>
                <a:lnTo>
                  <a:pt x="5463593" y="5168138"/>
                </a:lnTo>
                <a:lnTo>
                  <a:pt x="5418243" y="5190532"/>
                </a:lnTo>
                <a:lnTo>
                  <a:pt x="5370576" y="5209158"/>
                </a:lnTo>
                <a:lnTo>
                  <a:pt x="5402887" y="5161718"/>
                </a:lnTo>
                <a:lnTo>
                  <a:pt x="5436856" y="5118465"/>
                </a:lnTo>
                <a:lnTo>
                  <a:pt x="5472221" y="5078839"/>
                </a:lnTo>
                <a:lnTo>
                  <a:pt x="5508719" y="5042281"/>
                </a:lnTo>
                <a:lnTo>
                  <a:pt x="5546090" y="5008229"/>
                </a:lnTo>
                <a:lnTo>
                  <a:pt x="5584070" y="4976124"/>
                </a:lnTo>
                <a:lnTo>
                  <a:pt x="5622398" y="4945406"/>
                </a:lnTo>
                <a:lnTo>
                  <a:pt x="5699047" y="4885890"/>
                </a:lnTo>
                <a:lnTo>
                  <a:pt x="5736844" y="4855972"/>
                </a:lnTo>
                <a:lnTo>
                  <a:pt x="5822267" y="4782978"/>
                </a:lnTo>
                <a:lnTo>
                  <a:pt x="5866485" y="4750530"/>
                </a:lnTo>
                <a:lnTo>
                  <a:pt x="5914263" y="4726178"/>
                </a:lnTo>
                <a:lnTo>
                  <a:pt x="5933749" y="4718387"/>
                </a:lnTo>
                <a:lnTo>
                  <a:pt x="5952426" y="4704524"/>
                </a:lnTo>
                <a:lnTo>
                  <a:pt x="5962912" y="4682565"/>
                </a:lnTo>
                <a:lnTo>
                  <a:pt x="5957824" y="4650486"/>
                </a:lnTo>
                <a:lnTo>
                  <a:pt x="5942310" y="4627880"/>
                </a:lnTo>
                <a:lnTo>
                  <a:pt x="5922962" y="4621180"/>
                </a:lnTo>
                <a:lnTo>
                  <a:pt x="5901424" y="4624625"/>
                </a:lnTo>
                <a:lnTo>
                  <a:pt x="5879338" y="4632452"/>
                </a:lnTo>
                <a:lnTo>
                  <a:pt x="5836686" y="4646520"/>
                </a:lnTo>
                <a:lnTo>
                  <a:pt x="5791931" y="4655053"/>
                </a:lnTo>
                <a:lnTo>
                  <a:pt x="5744372" y="4659435"/>
                </a:lnTo>
                <a:lnTo>
                  <a:pt x="5693308" y="4661050"/>
                </a:lnTo>
                <a:lnTo>
                  <a:pt x="5638038" y="4661281"/>
                </a:lnTo>
                <a:lnTo>
                  <a:pt x="5667453" y="4621811"/>
                </a:lnTo>
                <a:lnTo>
                  <a:pt x="5700627" y="4592657"/>
                </a:lnTo>
                <a:lnTo>
                  <a:pt x="5736364" y="4570795"/>
                </a:lnTo>
                <a:lnTo>
                  <a:pt x="5773465" y="4553201"/>
                </a:lnTo>
                <a:lnTo>
                  <a:pt x="5810732" y="4536851"/>
                </a:lnTo>
                <a:lnTo>
                  <a:pt x="5846967" y="4518721"/>
                </a:lnTo>
                <a:lnTo>
                  <a:pt x="5880973" y="4495786"/>
                </a:lnTo>
                <a:lnTo>
                  <a:pt x="5911551" y="4465024"/>
                </a:lnTo>
                <a:lnTo>
                  <a:pt x="5937504" y="4423410"/>
                </a:lnTo>
                <a:lnTo>
                  <a:pt x="5887420" y="4416419"/>
                </a:lnTo>
                <a:lnTo>
                  <a:pt x="5841116" y="4422079"/>
                </a:lnTo>
                <a:lnTo>
                  <a:pt x="5797464" y="4434840"/>
                </a:lnTo>
                <a:lnTo>
                  <a:pt x="5755335" y="4449155"/>
                </a:lnTo>
                <a:lnTo>
                  <a:pt x="5713603" y="4459478"/>
                </a:lnTo>
                <a:lnTo>
                  <a:pt x="5674618" y="4460531"/>
                </a:lnTo>
                <a:lnTo>
                  <a:pt x="5652230" y="4446381"/>
                </a:lnTo>
                <a:lnTo>
                  <a:pt x="5644559" y="4415347"/>
                </a:lnTo>
                <a:lnTo>
                  <a:pt x="5649722" y="4365752"/>
                </a:lnTo>
                <a:lnTo>
                  <a:pt x="5656495" y="4309726"/>
                </a:lnTo>
                <a:lnTo>
                  <a:pt x="5653574" y="4264810"/>
                </a:lnTo>
                <a:lnTo>
                  <a:pt x="5640959" y="4231909"/>
                </a:lnTo>
                <a:lnTo>
                  <a:pt x="5618649" y="4211931"/>
                </a:lnTo>
                <a:lnTo>
                  <a:pt x="5586645" y="4205781"/>
                </a:lnTo>
                <a:lnTo>
                  <a:pt x="5493520" y="4224698"/>
                </a:lnTo>
                <a:lnTo>
                  <a:pt x="5467191" y="4210716"/>
                </a:lnTo>
                <a:lnTo>
                  <a:pt x="5461579" y="4177827"/>
                </a:lnTo>
                <a:lnTo>
                  <a:pt x="5472303" y="4131437"/>
                </a:lnTo>
                <a:lnTo>
                  <a:pt x="5484092" y="4082630"/>
                </a:lnTo>
                <a:lnTo>
                  <a:pt x="5486099" y="4036638"/>
                </a:lnTo>
                <a:lnTo>
                  <a:pt x="5480669" y="3992657"/>
                </a:lnTo>
                <a:lnTo>
                  <a:pt x="5470149" y="3949883"/>
                </a:lnTo>
                <a:lnTo>
                  <a:pt x="5456884" y="3907511"/>
                </a:lnTo>
                <a:lnTo>
                  <a:pt x="5443220" y="3864737"/>
                </a:lnTo>
                <a:lnTo>
                  <a:pt x="5429342" y="3812800"/>
                </a:lnTo>
                <a:lnTo>
                  <a:pt x="5422751" y="3767109"/>
                </a:lnTo>
                <a:lnTo>
                  <a:pt x="5423596" y="3725960"/>
                </a:lnTo>
                <a:lnTo>
                  <a:pt x="5432025" y="3687653"/>
                </a:lnTo>
                <a:lnTo>
                  <a:pt x="5448187" y="3650486"/>
                </a:lnTo>
                <a:lnTo>
                  <a:pt x="5472231" y="3612757"/>
                </a:lnTo>
                <a:lnTo>
                  <a:pt x="5504307" y="3572764"/>
                </a:lnTo>
                <a:lnTo>
                  <a:pt x="5541679" y="3533431"/>
                </a:lnTo>
                <a:lnTo>
                  <a:pt x="5580967" y="3496135"/>
                </a:lnTo>
                <a:lnTo>
                  <a:pt x="5624090" y="3460196"/>
                </a:lnTo>
                <a:lnTo>
                  <a:pt x="5672963" y="3424936"/>
                </a:lnTo>
                <a:lnTo>
                  <a:pt x="5627157" y="3412808"/>
                </a:lnTo>
                <a:lnTo>
                  <a:pt x="5605484" y="3396021"/>
                </a:lnTo>
                <a:lnTo>
                  <a:pt x="5601537" y="3375677"/>
                </a:lnTo>
                <a:lnTo>
                  <a:pt x="5608907" y="3352879"/>
                </a:lnTo>
                <a:lnTo>
                  <a:pt x="5621189" y="3328729"/>
                </a:lnTo>
                <a:lnTo>
                  <a:pt x="5631976" y="3304331"/>
                </a:lnTo>
                <a:lnTo>
                  <a:pt x="5634859" y="3280787"/>
                </a:lnTo>
                <a:lnTo>
                  <a:pt x="5623433" y="3259201"/>
                </a:lnTo>
                <a:lnTo>
                  <a:pt x="5586408" y="3258603"/>
                </a:lnTo>
                <a:lnTo>
                  <a:pt x="5550378" y="3268992"/>
                </a:lnTo>
                <a:lnTo>
                  <a:pt x="5514627" y="3286924"/>
                </a:lnTo>
                <a:lnTo>
                  <a:pt x="5441089" y="3331639"/>
                </a:lnTo>
                <a:lnTo>
                  <a:pt x="5401870" y="3351534"/>
                </a:lnTo>
                <a:lnTo>
                  <a:pt x="5360060" y="3365195"/>
                </a:lnTo>
                <a:lnTo>
                  <a:pt x="5314942" y="3369178"/>
                </a:lnTo>
                <a:lnTo>
                  <a:pt x="5265801" y="3360039"/>
                </a:lnTo>
                <a:lnTo>
                  <a:pt x="5306016" y="3329840"/>
                </a:lnTo>
                <a:lnTo>
                  <a:pt x="5346729" y="3302176"/>
                </a:lnTo>
                <a:lnTo>
                  <a:pt x="5387731" y="3276497"/>
                </a:lnTo>
                <a:lnTo>
                  <a:pt x="5428813" y="3252250"/>
                </a:lnTo>
                <a:lnTo>
                  <a:pt x="5510376" y="3205847"/>
                </a:lnTo>
                <a:lnTo>
                  <a:pt x="5550440" y="3182588"/>
                </a:lnTo>
                <a:lnTo>
                  <a:pt x="5589745" y="3158555"/>
                </a:lnTo>
                <a:lnTo>
                  <a:pt x="5628083" y="3133197"/>
                </a:lnTo>
                <a:lnTo>
                  <a:pt x="5665244" y="3105963"/>
                </a:lnTo>
                <a:lnTo>
                  <a:pt x="5701018" y="3076300"/>
                </a:lnTo>
                <a:lnTo>
                  <a:pt x="5735197" y="3043657"/>
                </a:lnTo>
                <a:lnTo>
                  <a:pt x="5767571" y="3007484"/>
                </a:lnTo>
                <a:lnTo>
                  <a:pt x="5797931" y="2967228"/>
                </a:lnTo>
                <a:lnTo>
                  <a:pt x="5774037" y="2948676"/>
                </a:lnTo>
                <a:lnTo>
                  <a:pt x="5750703" y="2948733"/>
                </a:lnTo>
                <a:lnTo>
                  <a:pt x="5728440" y="2953529"/>
                </a:lnTo>
                <a:lnTo>
                  <a:pt x="5701744" y="2947898"/>
                </a:lnTo>
                <a:lnTo>
                  <a:pt x="5659785" y="2949255"/>
                </a:lnTo>
                <a:lnTo>
                  <a:pt x="5627963" y="2948930"/>
                </a:lnTo>
                <a:lnTo>
                  <a:pt x="5591658" y="2945951"/>
                </a:lnTo>
                <a:lnTo>
                  <a:pt x="5552932" y="2938827"/>
                </a:lnTo>
                <a:lnTo>
                  <a:pt x="5513843" y="2926071"/>
                </a:lnTo>
                <a:lnTo>
                  <a:pt x="5476452" y="2906192"/>
                </a:lnTo>
                <a:lnTo>
                  <a:pt x="5442817" y="2877702"/>
                </a:lnTo>
                <a:lnTo>
                  <a:pt x="5414999" y="2839112"/>
                </a:lnTo>
                <a:lnTo>
                  <a:pt x="5395058" y="2788932"/>
                </a:lnTo>
                <a:lnTo>
                  <a:pt x="5385054" y="2725674"/>
                </a:lnTo>
                <a:lnTo>
                  <a:pt x="5373370" y="2725674"/>
                </a:lnTo>
                <a:lnTo>
                  <a:pt x="5367655" y="2714879"/>
                </a:lnTo>
                <a:lnTo>
                  <a:pt x="5352879" y="2677213"/>
                </a:lnTo>
                <a:lnTo>
                  <a:pt x="5347652" y="2632440"/>
                </a:lnTo>
                <a:lnTo>
                  <a:pt x="5338616" y="2593738"/>
                </a:lnTo>
                <a:lnTo>
                  <a:pt x="5312410" y="2574290"/>
                </a:lnTo>
                <a:lnTo>
                  <a:pt x="5269196" y="2565326"/>
                </a:lnTo>
                <a:lnTo>
                  <a:pt x="5226256" y="2554017"/>
                </a:lnTo>
                <a:lnTo>
                  <a:pt x="5182769" y="2547447"/>
                </a:lnTo>
                <a:lnTo>
                  <a:pt x="5137912" y="2552700"/>
                </a:lnTo>
                <a:lnTo>
                  <a:pt x="5102528" y="2563814"/>
                </a:lnTo>
                <a:lnTo>
                  <a:pt x="5066300" y="2574274"/>
                </a:lnTo>
                <a:lnTo>
                  <a:pt x="5029523" y="2582042"/>
                </a:lnTo>
                <a:lnTo>
                  <a:pt x="4992497" y="2585085"/>
                </a:lnTo>
                <a:lnTo>
                  <a:pt x="4969006" y="2591400"/>
                </a:lnTo>
                <a:lnTo>
                  <a:pt x="4944093" y="2605599"/>
                </a:lnTo>
                <a:lnTo>
                  <a:pt x="4918825" y="2620554"/>
                </a:lnTo>
                <a:lnTo>
                  <a:pt x="4894268" y="2629143"/>
                </a:lnTo>
                <a:lnTo>
                  <a:pt x="4871488" y="2624240"/>
                </a:lnTo>
                <a:lnTo>
                  <a:pt x="4851551" y="2598721"/>
                </a:lnTo>
                <a:lnTo>
                  <a:pt x="4835525" y="2545461"/>
                </a:lnTo>
                <a:lnTo>
                  <a:pt x="4820664" y="2544206"/>
                </a:lnTo>
                <a:lnTo>
                  <a:pt x="4784265" y="2549048"/>
                </a:lnTo>
                <a:lnTo>
                  <a:pt x="4695952" y="2563495"/>
                </a:lnTo>
                <a:lnTo>
                  <a:pt x="4664210" y="2571726"/>
                </a:lnTo>
                <a:lnTo>
                  <a:pt x="4631944" y="2577909"/>
                </a:lnTo>
                <a:lnTo>
                  <a:pt x="4601869" y="2570567"/>
                </a:lnTo>
                <a:lnTo>
                  <a:pt x="4576699" y="2538222"/>
                </a:lnTo>
                <a:lnTo>
                  <a:pt x="4580177" y="2503932"/>
                </a:lnTo>
                <a:lnTo>
                  <a:pt x="4606528" y="2466594"/>
                </a:lnTo>
                <a:lnTo>
                  <a:pt x="4647047" y="2435352"/>
                </a:lnTo>
                <a:lnTo>
                  <a:pt x="4693031" y="2419350"/>
                </a:lnTo>
                <a:lnTo>
                  <a:pt x="4734419" y="2414260"/>
                </a:lnTo>
                <a:lnTo>
                  <a:pt x="4775533" y="2411206"/>
                </a:lnTo>
                <a:lnTo>
                  <a:pt x="4816100" y="2412224"/>
                </a:lnTo>
                <a:lnTo>
                  <a:pt x="4855845" y="2419350"/>
                </a:lnTo>
                <a:lnTo>
                  <a:pt x="4898561" y="2424257"/>
                </a:lnTo>
                <a:lnTo>
                  <a:pt x="4931442" y="2412603"/>
                </a:lnTo>
                <a:lnTo>
                  <a:pt x="4955607" y="2385399"/>
                </a:lnTo>
                <a:lnTo>
                  <a:pt x="4972177" y="2343658"/>
                </a:lnTo>
                <a:lnTo>
                  <a:pt x="4990655" y="2297886"/>
                </a:lnTo>
                <a:lnTo>
                  <a:pt x="5015420" y="2261616"/>
                </a:lnTo>
                <a:lnTo>
                  <a:pt x="5046186" y="2232108"/>
                </a:lnTo>
                <a:lnTo>
                  <a:pt x="5082667" y="2206625"/>
                </a:lnTo>
                <a:lnTo>
                  <a:pt x="5125117" y="2179756"/>
                </a:lnTo>
                <a:lnTo>
                  <a:pt x="5209507" y="2124822"/>
                </a:lnTo>
                <a:lnTo>
                  <a:pt x="5251828" y="2097766"/>
                </a:lnTo>
                <a:lnTo>
                  <a:pt x="5294487" y="2071657"/>
                </a:lnTo>
                <a:lnTo>
                  <a:pt x="5337673" y="2047000"/>
                </a:lnTo>
                <a:lnTo>
                  <a:pt x="5381578" y="2024299"/>
                </a:lnTo>
                <a:lnTo>
                  <a:pt x="5426391" y="2004060"/>
                </a:lnTo>
                <a:lnTo>
                  <a:pt x="5472303" y="1986788"/>
                </a:lnTo>
                <a:lnTo>
                  <a:pt x="5492609" y="1979402"/>
                </a:lnTo>
                <a:lnTo>
                  <a:pt x="5512641" y="1965610"/>
                </a:lnTo>
                <a:lnTo>
                  <a:pt x="5529935" y="1941675"/>
                </a:lnTo>
                <a:lnTo>
                  <a:pt x="5542026" y="1903857"/>
                </a:lnTo>
                <a:lnTo>
                  <a:pt x="5494957" y="1916313"/>
                </a:lnTo>
                <a:lnTo>
                  <a:pt x="5448216" y="1930134"/>
                </a:lnTo>
                <a:lnTo>
                  <a:pt x="5401766" y="1945144"/>
                </a:lnTo>
                <a:lnTo>
                  <a:pt x="5355573" y="1961169"/>
                </a:lnTo>
                <a:lnTo>
                  <a:pt x="5309602" y="1978032"/>
                </a:lnTo>
                <a:lnTo>
                  <a:pt x="5263817" y="1995558"/>
                </a:lnTo>
                <a:lnTo>
                  <a:pt x="5218182" y="2013573"/>
                </a:lnTo>
                <a:lnTo>
                  <a:pt x="5036446" y="2087008"/>
                </a:lnTo>
                <a:lnTo>
                  <a:pt x="4991036" y="2104834"/>
                </a:lnTo>
                <a:lnTo>
                  <a:pt x="4945566" y="2122097"/>
                </a:lnTo>
                <a:lnTo>
                  <a:pt x="4899999" y="2138620"/>
                </a:lnTo>
                <a:lnTo>
                  <a:pt x="4854301" y="2154230"/>
                </a:lnTo>
                <a:lnTo>
                  <a:pt x="4808436" y="2168750"/>
                </a:lnTo>
                <a:lnTo>
                  <a:pt x="4762370" y="2182006"/>
                </a:lnTo>
                <a:lnTo>
                  <a:pt x="4716066" y="2193821"/>
                </a:lnTo>
                <a:lnTo>
                  <a:pt x="4669489" y="2204022"/>
                </a:lnTo>
                <a:lnTo>
                  <a:pt x="4622605" y="2212431"/>
                </a:lnTo>
                <a:lnTo>
                  <a:pt x="4575377" y="2218875"/>
                </a:lnTo>
                <a:lnTo>
                  <a:pt x="4527772" y="2223178"/>
                </a:lnTo>
                <a:lnTo>
                  <a:pt x="4479752" y="2225164"/>
                </a:lnTo>
                <a:lnTo>
                  <a:pt x="4431284" y="2224659"/>
                </a:lnTo>
                <a:lnTo>
                  <a:pt x="4477291" y="2196278"/>
                </a:lnTo>
                <a:lnTo>
                  <a:pt x="4525240" y="2174584"/>
                </a:lnTo>
                <a:lnTo>
                  <a:pt x="4574569" y="2157431"/>
                </a:lnTo>
                <a:lnTo>
                  <a:pt x="4624715" y="2142674"/>
                </a:lnTo>
                <a:lnTo>
                  <a:pt x="4675116" y="2128164"/>
                </a:lnTo>
                <a:lnTo>
                  <a:pt x="4725212" y="2111758"/>
                </a:lnTo>
                <a:lnTo>
                  <a:pt x="4774438" y="2091309"/>
                </a:lnTo>
                <a:lnTo>
                  <a:pt x="4726247" y="2076636"/>
                </a:lnTo>
                <a:lnTo>
                  <a:pt x="4679172" y="2076833"/>
                </a:lnTo>
                <a:lnTo>
                  <a:pt x="4632925" y="2086892"/>
                </a:lnTo>
                <a:lnTo>
                  <a:pt x="4541774" y="2116582"/>
                </a:lnTo>
                <a:lnTo>
                  <a:pt x="4504504" y="2124858"/>
                </a:lnTo>
                <a:lnTo>
                  <a:pt x="4470843" y="2124819"/>
                </a:lnTo>
                <a:lnTo>
                  <a:pt x="4443028" y="2111625"/>
                </a:lnTo>
                <a:lnTo>
                  <a:pt x="4423296" y="2080436"/>
                </a:lnTo>
                <a:lnTo>
                  <a:pt x="4413885" y="2026412"/>
                </a:lnTo>
                <a:lnTo>
                  <a:pt x="4413885" y="1997583"/>
                </a:lnTo>
                <a:lnTo>
                  <a:pt x="4455303" y="1943973"/>
                </a:lnTo>
                <a:lnTo>
                  <a:pt x="4509770" y="1914652"/>
                </a:lnTo>
                <a:lnTo>
                  <a:pt x="4528260" y="1907718"/>
                </a:lnTo>
                <a:lnTo>
                  <a:pt x="4546155" y="1897094"/>
                </a:lnTo>
                <a:lnTo>
                  <a:pt x="4559669" y="1881755"/>
                </a:lnTo>
                <a:lnTo>
                  <a:pt x="4565015" y="1860677"/>
                </a:lnTo>
                <a:lnTo>
                  <a:pt x="4570001" y="1806206"/>
                </a:lnTo>
                <a:lnTo>
                  <a:pt x="4586196" y="1763747"/>
                </a:lnTo>
                <a:lnTo>
                  <a:pt x="4611259" y="1730898"/>
                </a:lnTo>
                <a:lnTo>
                  <a:pt x="4642852" y="1705257"/>
                </a:lnTo>
                <a:lnTo>
                  <a:pt x="4678636" y="1684420"/>
                </a:lnTo>
                <a:lnTo>
                  <a:pt x="4716272" y="1665986"/>
                </a:lnTo>
                <a:lnTo>
                  <a:pt x="4686766" y="1637234"/>
                </a:lnTo>
                <a:lnTo>
                  <a:pt x="4659201" y="1633521"/>
                </a:lnTo>
                <a:lnTo>
                  <a:pt x="4633279" y="1640643"/>
                </a:lnTo>
                <a:lnTo>
                  <a:pt x="4608703" y="1644396"/>
                </a:lnTo>
                <a:lnTo>
                  <a:pt x="4593761" y="1641203"/>
                </a:lnTo>
                <a:lnTo>
                  <a:pt x="4580699" y="1635331"/>
                </a:lnTo>
                <a:lnTo>
                  <a:pt x="4571448" y="1624054"/>
                </a:lnTo>
                <a:lnTo>
                  <a:pt x="4567936" y="1604645"/>
                </a:lnTo>
                <a:lnTo>
                  <a:pt x="4569623" y="1585027"/>
                </a:lnTo>
                <a:lnTo>
                  <a:pt x="4574857" y="1566386"/>
                </a:lnTo>
                <a:lnTo>
                  <a:pt x="4583902" y="1552459"/>
                </a:lnTo>
                <a:lnTo>
                  <a:pt x="4597019" y="1546987"/>
                </a:lnTo>
                <a:lnTo>
                  <a:pt x="4637800" y="1539996"/>
                </a:lnTo>
                <a:lnTo>
                  <a:pt x="4675438" y="1523274"/>
                </a:lnTo>
                <a:lnTo>
                  <a:pt x="4710891" y="1499639"/>
                </a:lnTo>
                <a:lnTo>
                  <a:pt x="4745118" y="1471908"/>
                </a:lnTo>
                <a:lnTo>
                  <a:pt x="4779077" y="1442901"/>
                </a:lnTo>
                <a:lnTo>
                  <a:pt x="4813728" y="1415433"/>
                </a:lnTo>
                <a:lnTo>
                  <a:pt x="4850028" y="1392325"/>
                </a:lnTo>
                <a:lnTo>
                  <a:pt x="4888936" y="1376393"/>
                </a:lnTo>
                <a:lnTo>
                  <a:pt x="4931410" y="1370457"/>
                </a:lnTo>
                <a:lnTo>
                  <a:pt x="4956975" y="1363058"/>
                </a:lnTo>
                <a:lnTo>
                  <a:pt x="4959529" y="1343735"/>
                </a:lnTo>
                <a:lnTo>
                  <a:pt x="4939190" y="1286561"/>
                </a:lnTo>
                <a:lnTo>
                  <a:pt x="4938092" y="1257332"/>
                </a:lnTo>
                <a:lnTo>
                  <a:pt x="4957572" y="1233424"/>
                </a:lnTo>
                <a:lnTo>
                  <a:pt x="4957020" y="1224978"/>
                </a:lnTo>
                <a:lnTo>
                  <a:pt x="4939824" y="1217199"/>
                </a:lnTo>
                <a:lnTo>
                  <a:pt x="4915531" y="1212135"/>
                </a:lnTo>
                <a:lnTo>
                  <a:pt x="4893691" y="1211834"/>
                </a:lnTo>
                <a:lnTo>
                  <a:pt x="4876552" y="1217556"/>
                </a:lnTo>
                <a:lnTo>
                  <a:pt x="4859449" y="1225327"/>
                </a:lnTo>
                <a:lnTo>
                  <a:pt x="4841274" y="1229050"/>
                </a:lnTo>
                <a:lnTo>
                  <a:pt x="4820920" y="1222628"/>
                </a:lnTo>
                <a:lnTo>
                  <a:pt x="4818989" y="1180879"/>
                </a:lnTo>
                <a:lnTo>
                  <a:pt x="4831477" y="1150953"/>
                </a:lnTo>
                <a:lnTo>
                  <a:pt x="4879086" y="1114425"/>
                </a:lnTo>
                <a:lnTo>
                  <a:pt x="4924508" y="1087993"/>
                </a:lnTo>
                <a:lnTo>
                  <a:pt x="4970369" y="1061897"/>
                </a:lnTo>
                <a:lnTo>
                  <a:pt x="5017078" y="1038209"/>
                </a:lnTo>
                <a:lnTo>
                  <a:pt x="5065042" y="1019002"/>
                </a:lnTo>
                <a:lnTo>
                  <a:pt x="5114671" y="1006348"/>
                </a:lnTo>
                <a:lnTo>
                  <a:pt x="5134157" y="1000910"/>
                </a:lnTo>
                <a:lnTo>
                  <a:pt x="5148453" y="989711"/>
                </a:lnTo>
                <a:lnTo>
                  <a:pt x="5156748" y="972415"/>
                </a:lnTo>
                <a:lnTo>
                  <a:pt x="5158232" y="948689"/>
                </a:lnTo>
                <a:lnTo>
                  <a:pt x="5149947" y="923897"/>
                </a:lnTo>
                <a:lnTo>
                  <a:pt x="5135674" y="915320"/>
                </a:lnTo>
                <a:lnTo>
                  <a:pt x="5118138" y="916221"/>
                </a:lnTo>
                <a:lnTo>
                  <a:pt x="5100066" y="919861"/>
                </a:lnTo>
                <a:lnTo>
                  <a:pt x="5089188" y="923210"/>
                </a:lnTo>
                <a:lnTo>
                  <a:pt x="5078285" y="925226"/>
                </a:lnTo>
                <a:lnTo>
                  <a:pt x="5067383" y="921861"/>
                </a:lnTo>
                <a:lnTo>
                  <a:pt x="5056505" y="909065"/>
                </a:lnTo>
                <a:lnTo>
                  <a:pt x="5106385" y="872645"/>
                </a:lnTo>
                <a:lnTo>
                  <a:pt x="5154135" y="839908"/>
                </a:lnTo>
                <a:lnTo>
                  <a:pt x="5200026" y="810484"/>
                </a:lnTo>
                <a:lnTo>
                  <a:pt x="5244328" y="784004"/>
                </a:lnTo>
                <a:lnTo>
                  <a:pt x="5287312" y="760096"/>
                </a:lnTo>
                <a:lnTo>
                  <a:pt x="5329248" y="738392"/>
                </a:lnTo>
                <a:lnTo>
                  <a:pt x="5370406" y="718519"/>
                </a:lnTo>
                <a:lnTo>
                  <a:pt x="5411058" y="700109"/>
                </a:lnTo>
                <a:lnTo>
                  <a:pt x="5451474" y="682791"/>
                </a:lnTo>
                <a:lnTo>
                  <a:pt x="5491924" y="666194"/>
                </a:lnTo>
                <a:lnTo>
                  <a:pt x="5616186" y="617032"/>
                </a:lnTo>
                <a:lnTo>
                  <a:pt x="5659478" y="599620"/>
                </a:lnTo>
                <a:lnTo>
                  <a:pt x="5704157" y="581078"/>
                </a:lnTo>
                <a:lnTo>
                  <a:pt x="5750494" y="561037"/>
                </a:lnTo>
                <a:lnTo>
                  <a:pt x="5798758" y="539125"/>
                </a:lnTo>
                <a:lnTo>
                  <a:pt x="5849221" y="514974"/>
                </a:lnTo>
                <a:lnTo>
                  <a:pt x="5902153" y="488212"/>
                </a:lnTo>
                <a:lnTo>
                  <a:pt x="5957824" y="458470"/>
                </a:lnTo>
                <a:lnTo>
                  <a:pt x="5898638" y="440180"/>
                </a:lnTo>
                <a:lnTo>
                  <a:pt x="5846286" y="439118"/>
                </a:lnTo>
                <a:lnTo>
                  <a:pt x="5798840" y="446843"/>
                </a:lnTo>
                <a:lnTo>
                  <a:pt x="5754370" y="454913"/>
                </a:lnTo>
                <a:lnTo>
                  <a:pt x="5709962" y="462300"/>
                </a:lnTo>
                <a:lnTo>
                  <a:pt x="5682119" y="470737"/>
                </a:lnTo>
                <a:lnTo>
                  <a:pt x="5665319" y="479930"/>
                </a:lnTo>
                <a:lnTo>
                  <a:pt x="5642761" y="499406"/>
                </a:lnTo>
                <a:lnTo>
                  <a:pt x="5625961" y="509099"/>
                </a:lnTo>
                <a:lnTo>
                  <a:pt x="5598118" y="518369"/>
                </a:lnTo>
                <a:lnTo>
                  <a:pt x="5553710" y="526923"/>
                </a:lnTo>
                <a:lnTo>
                  <a:pt x="5512352" y="535480"/>
                </a:lnTo>
                <a:lnTo>
                  <a:pt x="5471438" y="544392"/>
                </a:lnTo>
                <a:lnTo>
                  <a:pt x="5429982" y="547945"/>
                </a:lnTo>
                <a:lnTo>
                  <a:pt x="5386996" y="540427"/>
                </a:lnTo>
                <a:lnTo>
                  <a:pt x="5341493" y="516127"/>
                </a:lnTo>
                <a:lnTo>
                  <a:pt x="5306616" y="501542"/>
                </a:lnTo>
                <a:lnTo>
                  <a:pt x="5266599" y="502342"/>
                </a:lnTo>
                <a:lnTo>
                  <a:pt x="5223956" y="514043"/>
                </a:lnTo>
                <a:lnTo>
                  <a:pt x="5181197" y="532156"/>
                </a:lnTo>
                <a:lnTo>
                  <a:pt x="5140833" y="552196"/>
                </a:lnTo>
                <a:lnTo>
                  <a:pt x="5101316" y="569430"/>
                </a:lnTo>
                <a:lnTo>
                  <a:pt x="5060156" y="576532"/>
                </a:lnTo>
                <a:lnTo>
                  <a:pt x="5015710" y="571466"/>
                </a:lnTo>
                <a:lnTo>
                  <a:pt x="4966335" y="552196"/>
                </a:lnTo>
                <a:lnTo>
                  <a:pt x="5053219" y="522477"/>
                </a:lnTo>
                <a:lnTo>
                  <a:pt x="5091868" y="509619"/>
                </a:lnTo>
                <a:lnTo>
                  <a:pt x="5129149" y="498094"/>
                </a:lnTo>
                <a:lnTo>
                  <a:pt x="5156303" y="487060"/>
                </a:lnTo>
                <a:lnTo>
                  <a:pt x="5176075" y="469264"/>
                </a:lnTo>
                <a:lnTo>
                  <a:pt x="5187656" y="443372"/>
                </a:lnTo>
                <a:lnTo>
                  <a:pt x="5190236" y="408050"/>
                </a:lnTo>
                <a:lnTo>
                  <a:pt x="5191151" y="384948"/>
                </a:lnTo>
                <a:lnTo>
                  <a:pt x="5190982" y="361156"/>
                </a:lnTo>
                <a:lnTo>
                  <a:pt x="5185360" y="340078"/>
                </a:lnTo>
                <a:lnTo>
                  <a:pt x="5169916" y="325120"/>
                </a:lnTo>
                <a:lnTo>
                  <a:pt x="5151296" y="319406"/>
                </a:lnTo>
                <a:lnTo>
                  <a:pt x="5132118" y="322849"/>
                </a:lnTo>
                <a:lnTo>
                  <a:pt x="5115105" y="333746"/>
                </a:lnTo>
                <a:lnTo>
                  <a:pt x="5102987" y="350393"/>
                </a:lnTo>
                <a:lnTo>
                  <a:pt x="5091563" y="384288"/>
                </a:lnTo>
                <a:lnTo>
                  <a:pt x="5076841" y="413432"/>
                </a:lnTo>
                <a:lnTo>
                  <a:pt x="5055570" y="434457"/>
                </a:lnTo>
                <a:lnTo>
                  <a:pt x="5024501" y="443991"/>
                </a:lnTo>
                <a:lnTo>
                  <a:pt x="4991904" y="443108"/>
                </a:lnTo>
                <a:lnTo>
                  <a:pt x="4986322" y="431403"/>
                </a:lnTo>
                <a:lnTo>
                  <a:pt x="5007102" y="386334"/>
                </a:lnTo>
                <a:lnTo>
                  <a:pt x="5007963" y="361852"/>
                </a:lnTo>
                <a:lnTo>
                  <a:pt x="4996847" y="347170"/>
                </a:lnTo>
                <a:lnTo>
                  <a:pt x="4979206" y="341274"/>
                </a:lnTo>
                <a:lnTo>
                  <a:pt x="4960493" y="343153"/>
                </a:lnTo>
                <a:lnTo>
                  <a:pt x="4916648" y="352743"/>
                </a:lnTo>
                <a:lnTo>
                  <a:pt x="4872411" y="352730"/>
                </a:lnTo>
                <a:lnTo>
                  <a:pt x="4827857" y="348519"/>
                </a:lnTo>
                <a:lnTo>
                  <a:pt x="4783060" y="345515"/>
                </a:lnTo>
                <a:lnTo>
                  <a:pt x="4738093" y="349121"/>
                </a:lnTo>
                <a:lnTo>
                  <a:pt x="4693031" y="364744"/>
                </a:lnTo>
                <a:lnTo>
                  <a:pt x="4706966" y="312343"/>
                </a:lnTo>
                <a:lnTo>
                  <a:pt x="4726070" y="269856"/>
                </a:lnTo>
                <a:lnTo>
                  <a:pt x="4751149" y="236378"/>
                </a:lnTo>
                <a:lnTo>
                  <a:pt x="4783013" y="211008"/>
                </a:lnTo>
                <a:lnTo>
                  <a:pt x="4822468" y="192841"/>
                </a:lnTo>
                <a:lnTo>
                  <a:pt x="4870323" y="180975"/>
                </a:lnTo>
                <a:lnTo>
                  <a:pt x="4899116" y="179470"/>
                </a:lnTo>
                <a:lnTo>
                  <a:pt x="4928171" y="177323"/>
                </a:lnTo>
                <a:lnTo>
                  <a:pt x="4983734" y="152146"/>
                </a:lnTo>
                <a:lnTo>
                  <a:pt x="5009959" y="121015"/>
                </a:lnTo>
                <a:lnTo>
                  <a:pt x="5014845" y="100907"/>
                </a:lnTo>
                <a:lnTo>
                  <a:pt x="5009896" y="76453"/>
                </a:lnTo>
                <a:lnTo>
                  <a:pt x="5000952" y="61956"/>
                </a:lnTo>
                <a:lnTo>
                  <a:pt x="4988163" y="55245"/>
                </a:lnTo>
                <a:lnTo>
                  <a:pt x="4973159" y="54629"/>
                </a:lnTo>
                <a:lnTo>
                  <a:pt x="4957572" y="58420"/>
                </a:lnTo>
                <a:lnTo>
                  <a:pt x="4906357" y="78995"/>
                </a:lnTo>
                <a:lnTo>
                  <a:pt x="4854180" y="94211"/>
                </a:lnTo>
                <a:lnTo>
                  <a:pt x="4801447" y="105630"/>
                </a:lnTo>
                <a:lnTo>
                  <a:pt x="4748568" y="114812"/>
                </a:lnTo>
                <a:lnTo>
                  <a:pt x="4695952" y="123317"/>
                </a:lnTo>
                <a:lnTo>
                  <a:pt x="4685018" y="125940"/>
                </a:lnTo>
                <a:lnTo>
                  <a:pt x="4674108" y="125539"/>
                </a:lnTo>
                <a:lnTo>
                  <a:pt x="4663198" y="117709"/>
                </a:lnTo>
                <a:lnTo>
                  <a:pt x="4652264" y="98044"/>
                </a:lnTo>
                <a:lnTo>
                  <a:pt x="4690328" y="85387"/>
                </a:lnTo>
                <a:lnTo>
                  <a:pt x="4728178" y="71945"/>
                </a:lnTo>
                <a:lnTo>
                  <a:pt x="4765885" y="57931"/>
                </a:lnTo>
                <a:lnTo>
                  <a:pt x="4918456" y="0"/>
                </a:lnTo>
                <a:close/>
              </a:path>
            </a:pathLst>
          </a:custGeom>
          <a:solidFill>
            <a:srgbClr val="A4A4A4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722172" y="1412494"/>
            <a:ext cx="4396740" cy="3757295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469900" marR="628650" indent="-457834">
              <a:lnSpc>
                <a:spcPct val="90100"/>
              </a:lnSpc>
              <a:spcBef>
                <a:spcPts val="310"/>
              </a:spcBef>
            </a:pP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BILLING</a:t>
            </a:r>
            <a:r>
              <a:rPr dirty="0" sz="1800" spc="-229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30">
                <a:solidFill>
                  <a:srgbClr val="3E3E3E"/>
                </a:solidFill>
                <a:latin typeface="Trebuchet MS"/>
                <a:cs typeface="Trebuchet MS"/>
              </a:rPr>
              <a:t>TABLE:THIS</a:t>
            </a:r>
            <a:r>
              <a:rPr dirty="0" sz="1800" spc="-21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3E3E3E"/>
                </a:solidFill>
                <a:latin typeface="Trebuchet MS"/>
                <a:cs typeface="Trebuchet MS"/>
              </a:rPr>
              <a:t>TABLE</a:t>
            </a:r>
            <a:r>
              <a:rPr dirty="0" sz="1800" spc="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85">
                <a:solidFill>
                  <a:srgbClr val="3E3E3E"/>
                </a:solidFill>
                <a:latin typeface="Trebuchet MS"/>
                <a:cs typeface="Trebuchet MS"/>
              </a:rPr>
              <a:t>RECORDS </a:t>
            </a: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BILLING</a:t>
            </a:r>
            <a:r>
              <a:rPr dirty="0" sz="1800" spc="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80">
                <a:solidFill>
                  <a:srgbClr val="3E3E3E"/>
                </a:solidFill>
                <a:latin typeface="Trebuchet MS"/>
                <a:cs typeface="Trebuchet MS"/>
              </a:rPr>
              <a:t>INFORMATION </a:t>
            </a:r>
            <a:r>
              <a:rPr dirty="0" sz="1800" spc="30">
                <a:solidFill>
                  <a:srgbClr val="3E3E3E"/>
                </a:solidFill>
                <a:latin typeface="Trebuchet MS"/>
                <a:cs typeface="Trebuchet MS"/>
              </a:rPr>
              <a:t>FOR </a:t>
            </a:r>
            <a:r>
              <a:rPr dirty="0" sz="1800" spc="-10">
                <a:solidFill>
                  <a:srgbClr val="3E3E3E"/>
                </a:solidFill>
                <a:latin typeface="Trebuchet MS"/>
                <a:cs typeface="Trebuchet MS"/>
              </a:rPr>
              <a:t>RESERVATIONS.</a:t>
            </a:r>
            <a:endParaRPr sz="1800">
              <a:latin typeface="Trebuchet MS"/>
              <a:cs typeface="Trebuchet MS"/>
            </a:endParaRPr>
          </a:p>
          <a:p>
            <a:pPr algn="just" marL="469900" marR="198120">
              <a:lnSpc>
                <a:spcPts val="1939"/>
              </a:lnSpc>
              <a:spcBef>
                <a:spcPts val="1980"/>
              </a:spcBef>
            </a:pPr>
            <a:r>
              <a:rPr dirty="0" sz="1800" spc="95" b="1">
                <a:solidFill>
                  <a:srgbClr val="3E3E3E"/>
                </a:solidFill>
                <a:latin typeface="Trebuchet MS"/>
                <a:cs typeface="Trebuchet MS"/>
              </a:rPr>
              <a:t>BILL_ID</a:t>
            </a:r>
            <a:r>
              <a:rPr dirty="0" sz="1800" spc="-55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195" b="1">
                <a:solidFill>
                  <a:srgbClr val="3E3E3E"/>
                </a:solidFill>
                <a:latin typeface="Trebuchet MS"/>
                <a:cs typeface="Trebuchet MS"/>
              </a:rPr>
              <a:t>INT</a:t>
            </a:r>
            <a:r>
              <a:rPr dirty="0" sz="1800" spc="10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130" b="1">
                <a:solidFill>
                  <a:srgbClr val="3E3E3E"/>
                </a:solidFill>
                <a:latin typeface="Trebuchet MS"/>
                <a:cs typeface="Trebuchet MS"/>
              </a:rPr>
              <a:t>PRIMARY</a:t>
            </a:r>
            <a:r>
              <a:rPr dirty="0" sz="1800" spc="-40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25" b="1">
                <a:solidFill>
                  <a:srgbClr val="3E3E3E"/>
                </a:solidFill>
                <a:latin typeface="Trebuchet MS"/>
                <a:cs typeface="Trebuchet MS"/>
              </a:rPr>
              <a:t>KEY:</a:t>
            </a:r>
            <a:r>
              <a:rPr dirty="0" sz="1800" spc="-135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35">
                <a:solidFill>
                  <a:srgbClr val="3E3E3E"/>
                </a:solidFill>
                <a:latin typeface="Trebuchet MS"/>
                <a:cs typeface="Trebuchet MS"/>
              </a:rPr>
              <a:t>ACTS </a:t>
            </a: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AS</a:t>
            </a:r>
            <a:r>
              <a:rPr dirty="0" sz="1800" spc="-13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125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dirty="0" sz="1800" spc="-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100">
                <a:solidFill>
                  <a:srgbClr val="3E3E3E"/>
                </a:solidFill>
                <a:latin typeface="Trebuchet MS"/>
                <a:cs typeface="Trebuchet MS"/>
              </a:rPr>
              <a:t>UNIQUE</a:t>
            </a:r>
            <a:r>
              <a:rPr dirty="0" sz="1800" spc="1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IDENTIFIER</a:t>
            </a:r>
            <a:r>
              <a:rPr dirty="0" sz="1800" spc="-1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55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dirty="0" sz="1800" spc="3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55">
                <a:solidFill>
                  <a:srgbClr val="3E3E3E"/>
                </a:solidFill>
                <a:latin typeface="Trebuchet MS"/>
                <a:cs typeface="Trebuchet MS"/>
              </a:rPr>
              <a:t>EACH </a:t>
            </a: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BILLING</a:t>
            </a:r>
            <a:r>
              <a:rPr dirty="0" sz="1800" spc="11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3E3E3E"/>
                </a:solidFill>
                <a:latin typeface="Trebuchet MS"/>
                <a:cs typeface="Trebuchet MS"/>
              </a:rPr>
              <a:t>RECORD.</a:t>
            </a:r>
            <a:endParaRPr sz="1800">
              <a:latin typeface="Trebuchet MS"/>
              <a:cs typeface="Trebuchet MS"/>
            </a:endParaRPr>
          </a:p>
          <a:p>
            <a:pPr algn="just" marL="469900" marR="10795">
              <a:lnSpc>
                <a:spcPts val="1939"/>
              </a:lnSpc>
              <a:spcBef>
                <a:spcPts val="1955"/>
              </a:spcBef>
            </a:pPr>
            <a:r>
              <a:rPr dirty="0" sz="1800" spc="120" b="1">
                <a:solidFill>
                  <a:srgbClr val="3E3E3E"/>
                </a:solidFill>
                <a:latin typeface="Trebuchet MS"/>
                <a:cs typeface="Trebuchet MS"/>
              </a:rPr>
              <a:t>RESERVATION_ID</a:t>
            </a:r>
            <a:r>
              <a:rPr dirty="0" sz="1800" spc="-30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65" b="1">
                <a:solidFill>
                  <a:srgbClr val="3E3E3E"/>
                </a:solidFill>
                <a:latin typeface="Trebuchet MS"/>
                <a:cs typeface="Trebuchet MS"/>
              </a:rPr>
              <a:t>INT:</a:t>
            </a:r>
            <a:r>
              <a:rPr dirty="0" sz="1800" spc="-130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3E3E3E"/>
                </a:solidFill>
                <a:latin typeface="Trebuchet MS"/>
                <a:cs typeface="Trebuchet MS"/>
              </a:rPr>
              <a:t>REFERENCES </a:t>
            </a: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1800" spc="1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3E3E3E"/>
                </a:solidFill>
                <a:latin typeface="Trebuchet MS"/>
                <a:cs typeface="Trebuchet MS"/>
              </a:rPr>
              <a:t>RESERVATION</a:t>
            </a:r>
            <a:r>
              <a:rPr dirty="0" sz="18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40">
                <a:solidFill>
                  <a:srgbClr val="3E3E3E"/>
                </a:solidFill>
                <a:latin typeface="Trebuchet MS"/>
                <a:cs typeface="Trebuchet MS"/>
              </a:rPr>
              <a:t>ASSOCIATED</a:t>
            </a:r>
            <a:r>
              <a:rPr dirty="0" sz="1800" spc="-13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90">
                <a:solidFill>
                  <a:srgbClr val="3E3E3E"/>
                </a:solidFill>
                <a:latin typeface="Trebuchet MS"/>
                <a:cs typeface="Trebuchet MS"/>
              </a:rPr>
              <a:t>WITH </a:t>
            </a: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1800" spc="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3E3E3E"/>
                </a:solidFill>
                <a:latin typeface="Trebuchet MS"/>
                <a:cs typeface="Trebuchet MS"/>
              </a:rPr>
              <a:t>BILL.</a:t>
            </a:r>
            <a:endParaRPr sz="1800">
              <a:latin typeface="Trebuchet MS"/>
              <a:cs typeface="Trebuchet MS"/>
            </a:endParaRPr>
          </a:p>
          <a:p>
            <a:pPr marL="469900" marR="5080">
              <a:lnSpc>
                <a:spcPts val="1939"/>
              </a:lnSpc>
              <a:spcBef>
                <a:spcPts val="1955"/>
              </a:spcBef>
            </a:pPr>
            <a:r>
              <a:rPr dirty="0" sz="1800" spc="160" b="1">
                <a:solidFill>
                  <a:srgbClr val="3E3E3E"/>
                </a:solidFill>
                <a:latin typeface="Trebuchet MS"/>
                <a:cs typeface="Trebuchet MS"/>
              </a:rPr>
              <a:t>TOTAL_AMOUNT</a:t>
            </a:r>
            <a:r>
              <a:rPr dirty="0" sz="1800" spc="25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100" b="1">
                <a:solidFill>
                  <a:srgbClr val="3E3E3E"/>
                </a:solidFill>
                <a:latin typeface="Trebuchet MS"/>
                <a:cs typeface="Trebuchet MS"/>
              </a:rPr>
              <a:t>DECIMAL(10,</a:t>
            </a:r>
            <a:r>
              <a:rPr dirty="0" sz="1800" spc="-240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35" b="1">
                <a:solidFill>
                  <a:srgbClr val="3E3E3E"/>
                </a:solidFill>
                <a:latin typeface="Trebuchet MS"/>
                <a:cs typeface="Trebuchet MS"/>
              </a:rPr>
              <a:t>2): </a:t>
            </a: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STORES</a:t>
            </a:r>
            <a:r>
              <a:rPr dirty="0" sz="1800" spc="-22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1800" spc="-23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3E3E3E"/>
                </a:solidFill>
                <a:latin typeface="Trebuchet MS"/>
                <a:cs typeface="Trebuchet MS"/>
              </a:rPr>
              <a:t>TOTAL</a:t>
            </a:r>
            <a:r>
              <a:rPr dirty="0" sz="1800" spc="-1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150">
                <a:solidFill>
                  <a:srgbClr val="3E3E3E"/>
                </a:solidFill>
                <a:latin typeface="Trebuchet MS"/>
                <a:cs typeface="Trebuchet MS"/>
              </a:rPr>
              <a:t>AMOUNT</a:t>
            </a:r>
            <a:r>
              <a:rPr dirty="0" sz="1800" spc="-23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85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dirty="0" sz="1800" spc="3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3E3E3E"/>
                </a:solidFill>
                <a:latin typeface="Trebuchet MS"/>
                <a:cs typeface="Trebuchet MS"/>
              </a:rPr>
              <a:t>BE </a:t>
            </a: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PAID</a:t>
            </a:r>
            <a:r>
              <a:rPr dirty="0" sz="1800" spc="2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5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dirty="0" sz="1800" spc="-21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1800" spc="2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3E3E3E"/>
                </a:solidFill>
                <a:latin typeface="Trebuchet MS"/>
                <a:cs typeface="Trebuchet MS"/>
              </a:rPr>
              <a:t>RESERVATION.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7643" y="643127"/>
            <a:ext cx="4040124" cy="557174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22172" y="918717"/>
            <a:ext cx="4286885" cy="4250690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marL="469900" marR="467995" indent="-457834">
              <a:lnSpc>
                <a:spcPts val="1939"/>
              </a:lnSpc>
              <a:spcBef>
                <a:spcPts val="345"/>
              </a:spcBef>
            </a:pP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PAYMENTS</a:t>
            </a:r>
            <a:r>
              <a:rPr dirty="0" sz="1800" spc="-23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30">
                <a:solidFill>
                  <a:srgbClr val="3E3E3E"/>
                </a:solidFill>
                <a:latin typeface="Trebuchet MS"/>
                <a:cs typeface="Trebuchet MS"/>
              </a:rPr>
              <a:t>TABLE:THIS</a:t>
            </a:r>
            <a:r>
              <a:rPr dirty="0" sz="1800" spc="-21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35">
                <a:solidFill>
                  <a:srgbClr val="3E3E3E"/>
                </a:solidFill>
                <a:latin typeface="Trebuchet MS"/>
                <a:cs typeface="Trebuchet MS"/>
              </a:rPr>
              <a:t>TABLE</a:t>
            </a:r>
            <a:r>
              <a:rPr dirty="0" sz="1800" spc="-204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60">
                <a:solidFill>
                  <a:srgbClr val="3E3E3E"/>
                </a:solidFill>
                <a:latin typeface="Trebuchet MS"/>
                <a:cs typeface="Trebuchet MS"/>
              </a:rPr>
              <a:t>TRACKS </a:t>
            </a: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PAYMENTS</a:t>
            </a:r>
            <a:r>
              <a:rPr dirty="0" sz="1800" spc="-3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110">
                <a:solidFill>
                  <a:srgbClr val="3E3E3E"/>
                </a:solidFill>
                <a:latin typeface="Trebuchet MS"/>
                <a:cs typeface="Trebuchet MS"/>
              </a:rPr>
              <a:t>MADE</a:t>
            </a:r>
            <a:r>
              <a:rPr dirty="0" sz="1800" spc="-3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BY</a:t>
            </a:r>
            <a:r>
              <a:rPr dirty="0" sz="1800" spc="-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3E3E3E"/>
                </a:solidFill>
                <a:latin typeface="Trebuchet MS"/>
                <a:cs typeface="Trebuchet MS"/>
              </a:rPr>
              <a:t>GUESTS.</a:t>
            </a:r>
            <a:endParaRPr sz="1800">
              <a:latin typeface="Trebuchet MS"/>
              <a:cs typeface="Trebuchet MS"/>
            </a:endParaRPr>
          </a:p>
          <a:p>
            <a:pPr marL="469900" marR="5080">
              <a:lnSpc>
                <a:spcPct val="90100"/>
              </a:lnSpc>
              <a:spcBef>
                <a:spcPts val="1920"/>
              </a:spcBef>
            </a:pPr>
            <a:r>
              <a:rPr dirty="0" sz="1800" spc="120" b="1">
                <a:solidFill>
                  <a:srgbClr val="3E3E3E"/>
                </a:solidFill>
                <a:latin typeface="Trebuchet MS"/>
                <a:cs typeface="Trebuchet MS"/>
              </a:rPr>
              <a:t>PAYMENT_ID</a:t>
            </a:r>
            <a:r>
              <a:rPr dirty="0" sz="1800" spc="-55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200" b="1">
                <a:solidFill>
                  <a:srgbClr val="3E3E3E"/>
                </a:solidFill>
                <a:latin typeface="Trebuchet MS"/>
                <a:cs typeface="Trebuchet MS"/>
              </a:rPr>
              <a:t>INT</a:t>
            </a:r>
            <a:r>
              <a:rPr dirty="0" sz="1800" spc="-20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135" b="1">
                <a:solidFill>
                  <a:srgbClr val="3E3E3E"/>
                </a:solidFill>
                <a:latin typeface="Trebuchet MS"/>
                <a:cs typeface="Trebuchet MS"/>
              </a:rPr>
              <a:t>PRIMARY</a:t>
            </a:r>
            <a:r>
              <a:rPr dirty="0" sz="1800" spc="-65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30" b="1">
                <a:solidFill>
                  <a:srgbClr val="3E3E3E"/>
                </a:solidFill>
                <a:latin typeface="Trebuchet MS"/>
                <a:cs typeface="Trebuchet MS"/>
              </a:rPr>
              <a:t>KEY: </a:t>
            </a:r>
            <a:r>
              <a:rPr dirty="0" sz="1800" spc="-55">
                <a:solidFill>
                  <a:srgbClr val="3E3E3E"/>
                </a:solidFill>
                <a:latin typeface="Trebuchet MS"/>
                <a:cs typeface="Trebuchet MS"/>
              </a:rPr>
              <a:t>SERVES</a:t>
            </a:r>
            <a:r>
              <a:rPr dirty="0" sz="1800" spc="-1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AS</a:t>
            </a:r>
            <a:r>
              <a:rPr dirty="0" sz="1800" spc="-1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125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dirty="0" sz="1800" spc="1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95">
                <a:solidFill>
                  <a:srgbClr val="3E3E3E"/>
                </a:solidFill>
                <a:latin typeface="Trebuchet MS"/>
                <a:cs typeface="Trebuchet MS"/>
              </a:rPr>
              <a:t>UNIQUE</a:t>
            </a:r>
            <a:r>
              <a:rPr dirty="0" sz="1800" spc="4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IDENTIFIER</a:t>
            </a:r>
            <a:r>
              <a:rPr dirty="0" sz="1800" spc="-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30">
                <a:solidFill>
                  <a:srgbClr val="3E3E3E"/>
                </a:solidFill>
                <a:latin typeface="Trebuchet MS"/>
                <a:cs typeface="Trebuchet MS"/>
              </a:rPr>
              <a:t>FOR </a:t>
            </a:r>
            <a:r>
              <a:rPr dirty="0" sz="1800" spc="75">
                <a:solidFill>
                  <a:srgbClr val="3E3E3E"/>
                </a:solidFill>
                <a:latin typeface="Trebuchet MS"/>
                <a:cs typeface="Trebuchet MS"/>
              </a:rPr>
              <a:t>EACH</a:t>
            </a:r>
            <a:r>
              <a:rPr dirty="0" sz="1800" spc="-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3E3E3E"/>
                </a:solidFill>
                <a:latin typeface="Trebuchet MS"/>
                <a:cs typeface="Trebuchet MS"/>
              </a:rPr>
              <a:t>PAYMENT.</a:t>
            </a:r>
            <a:endParaRPr sz="1800">
              <a:latin typeface="Trebuchet MS"/>
              <a:cs typeface="Trebuchet MS"/>
            </a:endParaRPr>
          </a:p>
          <a:p>
            <a:pPr marL="469900" marR="107950">
              <a:lnSpc>
                <a:spcPts val="1939"/>
              </a:lnSpc>
              <a:spcBef>
                <a:spcPts val="1975"/>
              </a:spcBef>
            </a:pPr>
            <a:r>
              <a:rPr dirty="0" sz="1800" spc="95" b="1">
                <a:solidFill>
                  <a:srgbClr val="3E3E3E"/>
                </a:solidFill>
                <a:latin typeface="Trebuchet MS"/>
                <a:cs typeface="Trebuchet MS"/>
              </a:rPr>
              <a:t>BILL_ID</a:t>
            </a:r>
            <a:r>
              <a:rPr dirty="0" sz="1800" spc="35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90" b="1">
                <a:solidFill>
                  <a:srgbClr val="3E3E3E"/>
                </a:solidFill>
                <a:latin typeface="Trebuchet MS"/>
                <a:cs typeface="Trebuchet MS"/>
              </a:rPr>
              <a:t>INT:</a:t>
            </a:r>
            <a:r>
              <a:rPr dirty="0" sz="1800" spc="-190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REFERENCES</a:t>
            </a:r>
            <a:r>
              <a:rPr dirty="0" sz="1800" spc="-22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1800" spc="2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3E3E3E"/>
                </a:solidFill>
                <a:latin typeface="Trebuchet MS"/>
                <a:cs typeface="Trebuchet MS"/>
              </a:rPr>
              <a:t>BILL </a:t>
            </a:r>
            <a:r>
              <a:rPr dirty="0" sz="1800" spc="60">
                <a:solidFill>
                  <a:srgbClr val="3E3E3E"/>
                </a:solidFill>
                <a:latin typeface="Trebuchet MS"/>
                <a:cs typeface="Trebuchet MS"/>
              </a:rPr>
              <a:t>ASSOCIATED</a:t>
            </a:r>
            <a:r>
              <a:rPr dirty="0" sz="1800" spc="-24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11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dirty="0" sz="1800" spc="-2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1800" spc="1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3E3E3E"/>
                </a:solidFill>
                <a:latin typeface="Trebuchet MS"/>
                <a:cs typeface="Trebuchet MS"/>
              </a:rPr>
              <a:t>PAYMENT.</a:t>
            </a:r>
            <a:endParaRPr sz="1800">
              <a:latin typeface="Trebuchet MS"/>
              <a:cs typeface="Trebuchet MS"/>
            </a:endParaRPr>
          </a:p>
          <a:p>
            <a:pPr marL="469900" marR="126364">
              <a:lnSpc>
                <a:spcPts val="1939"/>
              </a:lnSpc>
              <a:spcBef>
                <a:spcPts val="1955"/>
              </a:spcBef>
            </a:pPr>
            <a:r>
              <a:rPr dirty="0" sz="1800" spc="175" b="1">
                <a:solidFill>
                  <a:srgbClr val="3E3E3E"/>
                </a:solidFill>
                <a:latin typeface="Trebuchet MS"/>
                <a:cs typeface="Trebuchet MS"/>
              </a:rPr>
              <a:t>AMOUNT_PAID</a:t>
            </a:r>
            <a:r>
              <a:rPr dirty="0" sz="1800" spc="-15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100" b="1">
                <a:solidFill>
                  <a:srgbClr val="3E3E3E"/>
                </a:solidFill>
                <a:latin typeface="Trebuchet MS"/>
                <a:cs typeface="Trebuchet MS"/>
              </a:rPr>
              <a:t>DECIMAL(10,</a:t>
            </a:r>
            <a:r>
              <a:rPr dirty="0" sz="1800" spc="-235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50" b="1">
                <a:solidFill>
                  <a:srgbClr val="3E3E3E"/>
                </a:solidFill>
                <a:latin typeface="Trebuchet MS"/>
                <a:cs typeface="Trebuchet MS"/>
              </a:rPr>
              <a:t>2): </a:t>
            </a: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STORES</a:t>
            </a:r>
            <a:r>
              <a:rPr dirty="0" sz="1800" spc="-22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1800" spc="-1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150">
                <a:solidFill>
                  <a:srgbClr val="3E3E3E"/>
                </a:solidFill>
                <a:latin typeface="Trebuchet MS"/>
                <a:cs typeface="Trebuchet MS"/>
              </a:rPr>
              <a:t>AMOUNT</a:t>
            </a:r>
            <a:r>
              <a:rPr dirty="0" sz="1800" spc="2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PAID</a:t>
            </a:r>
            <a:r>
              <a:rPr dirty="0" sz="1800" spc="2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BY</a:t>
            </a:r>
            <a:r>
              <a:rPr dirty="0" sz="1800" spc="-22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dirty="0" sz="1800" spc="-10">
                <a:solidFill>
                  <a:srgbClr val="3E3E3E"/>
                </a:solidFill>
                <a:latin typeface="Trebuchet MS"/>
                <a:cs typeface="Trebuchet MS"/>
              </a:rPr>
              <a:t>GUEST.</a:t>
            </a:r>
            <a:endParaRPr sz="1800">
              <a:latin typeface="Trebuchet MS"/>
              <a:cs typeface="Trebuchet MS"/>
            </a:endParaRPr>
          </a:p>
          <a:p>
            <a:pPr algn="just" marL="469900" marR="53975">
              <a:lnSpc>
                <a:spcPts val="1939"/>
              </a:lnSpc>
              <a:spcBef>
                <a:spcPts val="1955"/>
              </a:spcBef>
            </a:pPr>
            <a:r>
              <a:rPr dirty="0" sz="1800" spc="110" b="1">
                <a:solidFill>
                  <a:srgbClr val="3E3E3E"/>
                </a:solidFill>
                <a:latin typeface="Trebuchet MS"/>
                <a:cs typeface="Trebuchet MS"/>
              </a:rPr>
              <a:t>PAYMENT_DATE</a:t>
            </a:r>
            <a:r>
              <a:rPr dirty="0" sz="1800" spc="-20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40" b="1">
                <a:solidFill>
                  <a:srgbClr val="3E3E3E"/>
                </a:solidFill>
                <a:latin typeface="Trebuchet MS"/>
                <a:cs typeface="Trebuchet MS"/>
              </a:rPr>
              <a:t>DATE:</a:t>
            </a:r>
            <a:r>
              <a:rPr dirty="0" sz="1800" spc="-135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85">
                <a:solidFill>
                  <a:srgbClr val="3E3E3E"/>
                </a:solidFill>
                <a:latin typeface="Trebuchet MS"/>
                <a:cs typeface="Trebuchet MS"/>
              </a:rPr>
              <a:t>RECORDS </a:t>
            </a: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1800" spc="3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40">
                <a:solidFill>
                  <a:srgbClr val="3E3E3E"/>
                </a:solidFill>
                <a:latin typeface="Trebuchet MS"/>
                <a:cs typeface="Trebuchet MS"/>
              </a:rPr>
              <a:t>DATE</a:t>
            </a:r>
            <a:r>
              <a:rPr dirty="0" sz="18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120">
                <a:solidFill>
                  <a:srgbClr val="3E3E3E"/>
                </a:solidFill>
                <a:latin typeface="Trebuchet MS"/>
                <a:cs typeface="Trebuchet MS"/>
              </a:rPr>
              <a:t>WHEN</a:t>
            </a:r>
            <a:r>
              <a:rPr dirty="0" sz="1800" spc="-13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1800" spc="1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3E3E3E"/>
                </a:solidFill>
                <a:latin typeface="Trebuchet MS"/>
                <a:cs typeface="Trebuchet MS"/>
              </a:rPr>
              <a:t>PAYMENT</a:t>
            </a:r>
            <a:r>
              <a:rPr dirty="0" sz="1800" spc="-114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60">
                <a:solidFill>
                  <a:srgbClr val="3E3E3E"/>
                </a:solidFill>
                <a:latin typeface="Trebuchet MS"/>
                <a:cs typeface="Trebuchet MS"/>
              </a:rPr>
              <a:t>WAS </a:t>
            </a:r>
            <a:r>
              <a:rPr dirty="0" sz="1800" spc="85">
                <a:solidFill>
                  <a:srgbClr val="3E3E3E"/>
                </a:solidFill>
                <a:latin typeface="Trebuchet MS"/>
                <a:cs typeface="Trebuchet MS"/>
              </a:rPr>
              <a:t>MADE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29088" y="12694"/>
            <a:ext cx="5962911" cy="68453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4762" y="-4762"/>
            <a:ext cx="12197080" cy="6867525"/>
            <a:chOff x="-4762" y="-4762"/>
            <a:chExt cx="12197080" cy="686752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10228" y="0"/>
              <a:ext cx="8081772" cy="6857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10228" y="0"/>
              <a:ext cx="940295" cy="6857997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0" y="0"/>
              <a:ext cx="4959350" cy="6858000"/>
            </a:xfrm>
            <a:custGeom>
              <a:avLst/>
              <a:gdLst/>
              <a:ahLst/>
              <a:cxnLst/>
              <a:rect l="l" t="t" r="r" b="b"/>
              <a:pathLst>
                <a:path w="4959350" h="6858000">
                  <a:moveTo>
                    <a:pt x="4110228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4110228" y="6857999"/>
                  </a:lnTo>
                  <a:lnTo>
                    <a:pt x="4179062" y="6734632"/>
                  </a:lnTo>
                  <a:lnTo>
                    <a:pt x="4200548" y="6693821"/>
                  </a:lnTo>
                  <a:lnTo>
                    <a:pt x="4221773" y="6652723"/>
                  </a:lnTo>
                  <a:lnTo>
                    <a:pt x="4242735" y="6611342"/>
                  </a:lnTo>
                  <a:lnTo>
                    <a:pt x="4263433" y="6569680"/>
                  </a:lnTo>
                  <a:lnTo>
                    <a:pt x="4283864" y="6527739"/>
                  </a:lnTo>
                  <a:lnTo>
                    <a:pt x="4304028" y="6485521"/>
                  </a:lnTo>
                  <a:lnTo>
                    <a:pt x="4323921" y="6443029"/>
                  </a:lnTo>
                  <a:lnTo>
                    <a:pt x="4343544" y="6400266"/>
                  </a:lnTo>
                  <a:lnTo>
                    <a:pt x="4362893" y="6357233"/>
                  </a:lnTo>
                  <a:lnTo>
                    <a:pt x="4381967" y="6313934"/>
                  </a:lnTo>
                  <a:lnTo>
                    <a:pt x="4400765" y="6270370"/>
                  </a:lnTo>
                  <a:lnTo>
                    <a:pt x="4419284" y="6226544"/>
                  </a:lnTo>
                  <a:lnTo>
                    <a:pt x="4437523" y="6182459"/>
                  </a:lnTo>
                  <a:lnTo>
                    <a:pt x="4455481" y="6138117"/>
                  </a:lnTo>
                  <a:lnTo>
                    <a:pt x="4473155" y="6093520"/>
                  </a:lnTo>
                  <a:lnTo>
                    <a:pt x="4490544" y="6048670"/>
                  </a:lnTo>
                  <a:lnTo>
                    <a:pt x="4507646" y="6003571"/>
                  </a:lnTo>
                  <a:lnTo>
                    <a:pt x="4524460" y="5958225"/>
                  </a:lnTo>
                  <a:lnTo>
                    <a:pt x="4540983" y="5912633"/>
                  </a:lnTo>
                  <a:lnTo>
                    <a:pt x="4557214" y="5866799"/>
                  </a:lnTo>
                  <a:lnTo>
                    <a:pt x="4573151" y="5820725"/>
                  </a:lnTo>
                  <a:lnTo>
                    <a:pt x="4588792" y="5774413"/>
                  </a:lnTo>
                  <a:lnTo>
                    <a:pt x="4604137" y="5727866"/>
                  </a:lnTo>
                  <a:lnTo>
                    <a:pt x="4619182" y="5681086"/>
                  </a:lnTo>
                  <a:lnTo>
                    <a:pt x="4633927" y="5634076"/>
                  </a:lnTo>
                  <a:lnTo>
                    <a:pt x="4648370" y="5586837"/>
                  </a:lnTo>
                  <a:lnTo>
                    <a:pt x="4662508" y="5539373"/>
                  </a:lnTo>
                  <a:lnTo>
                    <a:pt x="4676340" y="5491686"/>
                  </a:lnTo>
                  <a:lnTo>
                    <a:pt x="4689865" y="5443778"/>
                  </a:lnTo>
                  <a:lnTo>
                    <a:pt x="4703081" y="5395652"/>
                  </a:lnTo>
                  <a:lnTo>
                    <a:pt x="4715985" y="5347309"/>
                  </a:lnTo>
                  <a:lnTo>
                    <a:pt x="4728577" y="5298754"/>
                  </a:lnTo>
                  <a:lnTo>
                    <a:pt x="4740854" y="5249987"/>
                  </a:lnTo>
                  <a:lnTo>
                    <a:pt x="4752816" y="5201011"/>
                  </a:lnTo>
                  <a:lnTo>
                    <a:pt x="4764459" y="5151830"/>
                  </a:lnTo>
                  <a:lnTo>
                    <a:pt x="4775783" y="5102444"/>
                  </a:lnTo>
                  <a:lnTo>
                    <a:pt x="4786785" y="5052857"/>
                  </a:lnTo>
                  <a:lnTo>
                    <a:pt x="4797465" y="5003072"/>
                  </a:lnTo>
                  <a:lnTo>
                    <a:pt x="4807819" y="4953089"/>
                  </a:lnTo>
                  <a:lnTo>
                    <a:pt x="4817847" y="4902913"/>
                  </a:lnTo>
                  <a:lnTo>
                    <a:pt x="4827547" y="4852545"/>
                  </a:lnTo>
                  <a:lnTo>
                    <a:pt x="4836917" y="4801987"/>
                  </a:lnTo>
                  <a:lnTo>
                    <a:pt x="4845956" y="4751243"/>
                  </a:lnTo>
                  <a:lnTo>
                    <a:pt x="4854661" y="4700314"/>
                  </a:lnTo>
                  <a:lnTo>
                    <a:pt x="4863031" y="4649204"/>
                  </a:lnTo>
                  <a:lnTo>
                    <a:pt x="4871064" y="4597914"/>
                  </a:lnTo>
                  <a:lnTo>
                    <a:pt x="4878758" y="4546446"/>
                  </a:lnTo>
                  <a:lnTo>
                    <a:pt x="4886113" y="4494804"/>
                  </a:lnTo>
                  <a:lnTo>
                    <a:pt x="4893125" y="4442990"/>
                  </a:lnTo>
                  <a:lnTo>
                    <a:pt x="4899793" y="4391005"/>
                  </a:lnTo>
                  <a:lnTo>
                    <a:pt x="4906117" y="4338854"/>
                  </a:lnTo>
                  <a:lnTo>
                    <a:pt x="4912093" y="4286537"/>
                  </a:lnTo>
                  <a:lnTo>
                    <a:pt x="4917720" y="4234057"/>
                  </a:lnTo>
                  <a:lnTo>
                    <a:pt x="4922997" y="4181418"/>
                  </a:lnTo>
                  <a:lnTo>
                    <a:pt x="4927921" y="4128620"/>
                  </a:lnTo>
                  <a:lnTo>
                    <a:pt x="4932491" y="4075668"/>
                  </a:lnTo>
                  <a:lnTo>
                    <a:pt x="4936706" y="4022562"/>
                  </a:lnTo>
                  <a:lnTo>
                    <a:pt x="4940563" y="3969306"/>
                  </a:lnTo>
                  <a:lnTo>
                    <a:pt x="4944061" y="3915902"/>
                  </a:lnTo>
                  <a:lnTo>
                    <a:pt x="4947198" y="3862352"/>
                  </a:lnTo>
                  <a:lnTo>
                    <a:pt x="4949972" y="3808659"/>
                  </a:lnTo>
                  <a:lnTo>
                    <a:pt x="4952382" y="3754825"/>
                  </a:lnTo>
                  <a:lnTo>
                    <a:pt x="4954427" y="3700852"/>
                  </a:lnTo>
                  <a:lnTo>
                    <a:pt x="4956103" y="3646744"/>
                  </a:lnTo>
                  <a:lnTo>
                    <a:pt x="4957410" y="3592502"/>
                  </a:lnTo>
                  <a:lnTo>
                    <a:pt x="4958345" y="3538129"/>
                  </a:lnTo>
                  <a:lnTo>
                    <a:pt x="4958908" y="3483627"/>
                  </a:lnTo>
                  <a:lnTo>
                    <a:pt x="4959096" y="3429000"/>
                  </a:lnTo>
                  <a:lnTo>
                    <a:pt x="4958908" y="3374372"/>
                  </a:lnTo>
                  <a:lnTo>
                    <a:pt x="4958345" y="3319870"/>
                  </a:lnTo>
                  <a:lnTo>
                    <a:pt x="4957410" y="3265497"/>
                  </a:lnTo>
                  <a:lnTo>
                    <a:pt x="4956103" y="3211255"/>
                  </a:lnTo>
                  <a:lnTo>
                    <a:pt x="4954427" y="3157147"/>
                  </a:lnTo>
                  <a:lnTo>
                    <a:pt x="4952382" y="3103175"/>
                  </a:lnTo>
                  <a:lnTo>
                    <a:pt x="4949972" y="3049342"/>
                  </a:lnTo>
                  <a:lnTo>
                    <a:pt x="4947198" y="2995649"/>
                  </a:lnTo>
                  <a:lnTo>
                    <a:pt x="4944061" y="2942099"/>
                  </a:lnTo>
                  <a:lnTo>
                    <a:pt x="4940563" y="2888696"/>
                  </a:lnTo>
                  <a:lnTo>
                    <a:pt x="4936706" y="2835440"/>
                  </a:lnTo>
                  <a:lnTo>
                    <a:pt x="4932491" y="2782335"/>
                  </a:lnTo>
                  <a:lnTo>
                    <a:pt x="4927921" y="2729383"/>
                  </a:lnTo>
                  <a:lnTo>
                    <a:pt x="4922997" y="2676586"/>
                  </a:lnTo>
                  <a:lnTo>
                    <a:pt x="4917720" y="2623947"/>
                  </a:lnTo>
                  <a:lnTo>
                    <a:pt x="4912093" y="2571468"/>
                  </a:lnTo>
                  <a:lnTo>
                    <a:pt x="4906117" y="2519152"/>
                  </a:lnTo>
                  <a:lnTo>
                    <a:pt x="4899793" y="2467000"/>
                  </a:lnTo>
                  <a:lnTo>
                    <a:pt x="4893125" y="2415017"/>
                  </a:lnTo>
                  <a:lnTo>
                    <a:pt x="4886113" y="2363203"/>
                  </a:lnTo>
                  <a:lnTo>
                    <a:pt x="4878758" y="2311561"/>
                  </a:lnTo>
                  <a:lnTo>
                    <a:pt x="4871064" y="2260094"/>
                  </a:lnTo>
                  <a:lnTo>
                    <a:pt x="4863031" y="2208805"/>
                  </a:lnTo>
                  <a:lnTo>
                    <a:pt x="4854661" y="2157695"/>
                  </a:lnTo>
                  <a:lnTo>
                    <a:pt x="4845956" y="2106766"/>
                  </a:lnTo>
                  <a:lnTo>
                    <a:pt x="4836917" y="2056023"/>
                  </a:lnTo>
                  <a:lnTo>
                    <a:pt x="4827547" y="2005466"/>
                  </a:lnTo>
                  <a:lnTo>
                    <a:pt x="4817847" y="1955098"/>
                  </a:lnTo>
                  <a:lnTo>
                    <a:pt x="4807819" y="1904922"/>
                  </a:lnTo>
                  <a:lnTo>
                    <a:pt x="4797465" y="1854940"/>
                  </a:lnTo>
                  <a:lnTo>
                    <a:pt x="4786785" y="1805154"/>
                  </a:lnTo>
                  <a:lnTo>
                    <a:pt x="4775783" y="1755567"/>
                  </a:lnTo>
                  <a:lnTo>
                    <a:pt x="4764459" y="1706182"/>
                  </a:lnTo>
                  <a:lnTo>
                    <a:pt x="4752816" y="1657000"/>
                  </a:lnTo>
                  <a:lnTo>
                    <a:pt x="4740854" y="1608025"/>
                  </a:lnTo>
                  <a:lnTo>
                    <a:pt x="4728577" y="1559258"/>
                  </a:lnTo>
                  <a:lnTo>
                    <a:pt x="4715985" y="1510702"/>
                  </a:lnTo>
                  <a:lnTo>
                    <a:pt x="4703081" y="1462359"/>
                  </a:lnTo>
                  <a:lnTo>
                    <a:pt x="4689865" y="1414233"/>
                  </a:lnTo>
                  <a:lnTo>
                    <a:pt x="4676340" y="1366324"/>
                  </a:lnTo>
                  <a:lnTo>
                    <a:pt x="4662508" y="1318637"/>
                  </a:lnTo>
                  <a:lnTo>
                    <a:pt x="4648370" y="1271172"/>
                  </a:lnTo>
                  <a:lnTo>
                    <a:pt x="4633927" y="1223933"/>
                  </a:lnTo>
                  <a:lnTo>
                    <a:pt x="4619182" y="1176921"/>
                  </a:lnTo>
                  <a:lnTo>
                    <a:pt x="4604137" y="1130141"/>
                  </a:lnTo>
                  <a:lnTo>
                    <a:pt x="4588792" y="1083592"/>
                  </a:lnTo>
                  <a:lnTo>
                    <a:pt x="4573151" y="1037279"/>
                  </a:lnTo>
                  <a:lnTo>
                    <a:pt x="4557214" y="991204"/>
                  </a:lnTo>
                  <a:lnTo>
                    <a:pt x="4540983" y="945369"/>
                  </a:lnTo>
                  <a:lnTo>
                    <a:pt x="4524460" y="899776"/>
                  </a:lnTo>
                  <a:lnTo>
                    <a:pt x="4507646" y="854428"/>
                  </a:lnTo>
                  <a:lnTo>
                    <a:pt x="4490544" y="809327"/>
                  </a:lnTo>
                  <a:lnTo>
                    <a:pt x="4473155" y="764476"/>
                  </a:lnTo>
                  <a:lnTo>
                    <a:pt x="4455481" y="719877"/>
                  </a:lnTo>
                  <a:lnTo>
                    <a:pt x="4437523" y="675532"/>
                  </a:lnTo>
                  <a:lnTo>
                    <a:pt x="4419284" y="631445"/>
                  </a:lnTo>
                  <a:lnTo>
                    <a:pt x="4400765" y="587617"/>
                  </a:lnTo>
                  <a:lnTo>
                    <a:pt x="4381967" y="544050"/>
                  </a:lnTo>
                  <a:lnTo>
                    <a:pt x="4362893" y="500748"/>
                  </a:lnTo>
                  <a:lnTo>
                    <a:pt x="4343544" y="457712"/>
                  </a:lnTo>
                  <a:lnTo>
                    <a:pt x="4323921" y="414946"/>
                  </a:lnTo>
                  <a:lnTo>
                    <a:pt x="4304028" y="372451"/>
                  </a:lnTo>
                  <a:lnTo>
                    <a:pt x="4283864" y="330230"/>
                  </a:lnTo>
                  <a:lnTo>
                    <a:pt x="4263433" y="288285"/>
                  </a:lnTo>
                  <a:lnTo>
                    <a:pt x="4242735" y="246619"/>
                  </a:lnTo>
                  <a:lnTo>
                    <a:pt x="4221773" y="205234"/>
                  </a:lnTo>
                  <a:lnTo>
                    <a:pt x="4200548" y="164132"/>
                  </a:lnTo>
                  <a:lnTo>
                    <a:pt x="4179062" y="123317"/>
                  </a:lnTo>
                  <a:lnTo>
                    <a:pt x="41102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0"/>
              <a:ext cx="4959350" cy="6858000"/>
            </a:xfrm>
            <a:custGeom>
              <a:avLst/>
              <a:gdLst/>
              <a:ahLst/>
              <a:cxnLst/>
              <a:rect l="l" t="t" r="r" b="b"/>
              <a:pathLst>
                <a:path w="4959350" h="6858000">
                  <a:moveTo>
                    <a:pt x="0" y="0"/>
                  </a:moveTo>
                  <a:lnTo>
                    <a:pt x="4110228" y="0"/>
                  </a:lnTo>
                  <a:lnTo>
                    <a:pt x="4179062" y="123317"/>
                  </a:lnTo>
                  <a:lnTo>
                    <a:pt x="4200548" y="164132"/>
                  </a:lnTo>
                  <a:lnTo>
                    <a:pt x="4221773" y="205234"/>
                  </a:lnTo>
                  <a:lnTo>
                    <a:pt x="4242735" y="246619"/>
                  </a:lnTo>
                  <a:lnTo>
                    <a:pt x="4263433" y="288285"/>
                  </a:lnTo>
                  <a:lnTo>
                    <a:pt x="4283864" y="330230"/>
                  </a:lnTo>
                  <a:lnTo>
                    <a:pt x="4304028" y="372451"/>
                  </a:lnTo>
                  <a:lnTo>
                    <a:pt x="4323921" y="414946"/>
                  </a:lnTo>
                  <a:lnTo>
                    <a:pt x="4343544" y="457712"/>
                  </a:lnTo>
                  <a:lnTo>
                    <a:pt x="4362893" y="500748"/>
                  </a:lnTo>
                  <a:lnTo>
                    <a:pt x="4381967" y="544050"/>
                  </a:lnTo>
                  <a:lnTo>
                    <a:pt x="4400765" y="587617"/>
                  </a:lnTo>
                  <a:lnTo>
                    <a:pt x="4419284" y="631445"/>
                  </a:lnTo>
                  <a:lnTo>
                    <a:pt x="4437523" y="675532"/>
                  </a:lnTo>
                  <a:lnTo>
                    <a:pt x="4455481" y="719877"/>
                  </a:lnTo>
                  <a:lnTo>
                    <a:pt x="4473155" y="764476"/>
                  </a:lnTo>
                  <a:lnTo>
                    <a:pt x="4490544" y="809327"/>
                  </a:lnTo>
                  <a:lnTo>
                    <a:pt x="4507646" y="854428"/>
                  </a:lnTo>
                  <a:lnTo>
                    <a:pt x="4524460" y="899776"/>
                  </a:lnTo>
                  <a:lnTo>
                    <a:pt x="4540983" y="945369"/>
                  </a:lnTo>
                  <a:lnTo>
                    <a:pt x="4557214" y="991204"/>
                  </a:lnTo>
                  <a:lnTo>
                    <a:pt x="4573151" y="1037279"/>
                  </a:lnTo>
                  <a:lnTo>
                    <a:pt x="4588792" y="1083592"/>
                  </a:lnTo>
                  <a:lnTo>
                    <a:pt x="4604137" y="1130141"/>
                  </a:lnTo>
                  <a:lnTo>
                    <a:pt x="4619182" y="1176921"/>
                  </a:lnTo>
                  <a:lnTo>
                    <a:pt x="4633927" y="1223933"/>
                  </a:lnTo>
                  <a:lnTo>
                    <a:pt x="4648370" y="1271172"/>
                  </a:lnTo>
                  <a:lnTo>
                    <a:pt x="4662508" y="1318637"/>
                  </a:lnTo>
                  <a:lnTo>
                    <a:pt x="4676340" y="1366324"/>
                  </a:lnTo>
                  <a:lnTo>
                    <a:pt x="4689865" y="1414233"/>
                  </a:lnTo>
                  <a:lnTo>
                    <a:pt x="4703081" y="1462359"/>
                  </a:lnTo>
                  <a:lnTo>
                    <a:pt x="4715985" y="1510702"/>
                  </a:lnTo>
                  <a:lnTo>
                    <a:pt x="4728577" y="1559258"/>
                  </a:lnTo>
                  <a:lnTo>
                    <a:pt x="4740854" y="1608025"/>
                  </a:lnTo>
                  <a:lnTo>
                    <a:pt x="4752816" y="1657000"/>
                  </a:lnTo>
                  <a:lnTo>
                    <a:pt x="4764459" y="1706182"/>
                  </a:lnTo>
                  <a:lnTo>
                    <a:pt x="4775783" y="1755567"/>
                  </a:lnTo>
                  <a:lnTo>
                    <a:pt x="4786785" y="1805154"/>
                  </a:lnTo>
                  <a:lnTo>
                    <a:pt x="4797465" y="1854940"/>
                  </a:lnTo>
                  <a:lnTo>
                    <a:pt x="4807819" y="1904922"/>
                  </a:lnTo>
                  <a:lnTo>
                    <a:pt x="4817847" y="1955098"/>
                  </a:lnTo>
                  <a:lnTo>
                    <a:pt x="4827547" y="2005466"/>
                  </a:lnTo>
                  <a:lnTo>
                    <a:pt x="4836917" y="2056023"/>
                  </a:lnTo>
                  <a:lnTo>
                    <a:pt x="4845956" y="2106766"/>
                  </a:lnTo>
                  <a:lnTo>
                    <a:pt x="4854661" y="2157695"/>
                  </a:lnTo>
                  <a:lnTo>
                    <a:pt x="4863031" y="2208805"/>
                  </a:lnTo>
                  <a:lnTo>
                    <a:pt x="4871064" y="2260094"/>
                  </a:lnTo>
                  <a:lnTo>
                    <a:pt x="4878758" y="2311561"/>
                  </a:lnTo>
                  <a:lnTo>
                    <a:pt x="4886113" y="2363203"/>
                  </a:lnTo>
                  <a:lnTo>
                    <a:pt x="4893125" y="2415017"/>
                  </a:lnTo>
                  <a:lnTo>
                    <a:pt x="4899793" y="2467000"/>
                  </a:lnTo>
                  <a:lnTo>
                    <a:pt x="4906117" y="2519152"/>
                  </a:lnTo>
                  <a:lnTo>
                    <a:pt x="4912093" y="2571468"/>
                  </a:lnTo>
                  <a:lnTo>
                    <a:pt x="4917720" y="2623947"/>
                  </a:lnTo>
                  <a:lnTo>
                    <a:pt x="4922997" y="2676586"/>
                  </a:lnTo>
                  <a:lnTo>
                    <a:pt x="4927921" y="2729383"/>
                  </a:lnTo>
                  <a:lnTo>
                    <a:pt x="4932491" y="2782335"/>
                  </a:lnTo>
                  <a:lnTo>
                    <a:pt x="4936706" y="2835440"/>
                  </a:lnTo>
                  <a:lnTo>
                    <a:pt x="4940563" y="2888696"/>
                  </a:lnTo>
                  <a:lnTo>
                    <a:pt x="4944061" y="2942099"/>
                  </a:lnTo>
                  <a:lnTo>
                    <a:pt x="4947198" y="2995649"/>
                  </a:lnTo>
                  <a:lnTo>
                    <a:pt x="4949972" y="3049342"/>
                  </a:lnTo>
                  <a:lnTo>
                    <a:pt x="4952382" y="3103175"/>
                  </a:lnTo>
                  <a:lnTo>
                    <a:pt x="4954427" y="3157147"/>
                  </a:lnTo>
                  <a:lnTo>
                    <a:pt x="4956103" y="3211255"/>
                  </a:lnTo>
                  <a:lnTo>
                    <a:pt x="4957410" y="3265497"/>
                  </a:lnTo>
                  <a:lnTo>
                    <a:pt x="4958345" y="3319870"/>
                  </a:lnTo>
                  <a:lnTo>
                    <a:pt x="4958908" y="3374372"/>
                  </a:lnTo>
                  <a:lnTo>
                    <a:pt x="4959096" y="3429000"/>
                  </a:lnTo>
                  <a:lnTo>
                    <a:pt x="4958908" y="3483627"/>
                  </a:lnTo>
                  <a:lnTo>
                    <a:pt x="4958345" y="3538129"/>
                  </a:lnTo>
                  <a:lnTo>
                    <a:pt x="4957410" y="3592502"/>
                  </a:lnTo>
                  <a:lnTo>
                    <a:pt x="4956103" y="3646744"/>
                  </a:lnTo>
                  <a:lnTo>
                    <a:pt x="4954427" y="3700852"/>
                  </a:lnTo>
                  <a:lnTo>
                    <a:pt x="4952382" y="3754825"/>
                  </a:lnTo>
                  <a:lnTo>
                    <a:pt x="4949972" y="3808659"/>
                  </a:lnTo>
                  <a:lnTo>
                    <a:pt x="4947198" y="3862352"/>
                  </a:lnTo>
                  <a:lnTo>
                    <a:pt x="4944061" y="3915902"/>
                  </a:lnTo>
                  <a:lnTo>
                    <a:pt x="4940563" y="3969306"/>
                  </a:lnTo>
                  <a:lnTo>
                    <a:pt x="4936706" y="4022562"/>
                  </a:lnTo>
                  <a:lnTo>
                    <a:pt x="4932491" y="4075668"/>
                  </a:lnTo>
                  <a:lnTo>
                    <a:pt x="4927921" y="4128620"/>
                  </a:lnTo>
                  <a:lnTo>
                    <a:pt x="4922997" y="4181418"/>
                  </a:lnTo>
                  <a:lnTo>
                    <a:pt x="4917720" y="4234057"/>
                  </a:lnTo>
                  <a:lnTo>
                    <a:pt x="4912093" y="4286537"/>
                  </a:lnTo>
                  <a:lnTo>
                    <a:pt x="4906117" y="4338854"/>
                  </a:lnTo>
                  <a:lnTo>
                    <a:pt x="4899793" y="4391005"/>
                  </a:lnTo>
                  <a:lnTo>
                    <a:pt x="4893125" y="4442990"/>
                  </a:lnTo>
                  <a:lnTo>
                    <a:pt x="4886113" y="4494804"/>
                  </a:lnTo>
                  <a:lnTo>
                    <a:pt x="4878758" y="4546446"/>
                  </a:lnTo>
                  <a:lnTo>
                    <a:pt x="4871064" y="4597914"/>
                  </a:lnTo>
                  <a:lnTo>
                    <a:pt x="4863031" y="4649204"/>
                  </a:lnTo>
                  <a:lnTo>
                    <a:pt x="4854661" y="4700314"/>
                  </a:lnTo>
                  <a:lnTo>
                    <a:pt x="4845956" y="4751243"/>
                  </a:lnTo>
                  <a:lnTo>
                    <a:pt x="4836917" y="4801987"/>
                  </a:lnTo>
                  <a:lnTo>
                    <a:pt x="4827547" y="4852545"/>
                  </a:lnTo>
                  <a:lnTo>
                    <a:pt x="4817847" y="4902913"/>
                  </a:lnTo>
                  <a:lnTo>
                    <a:pt x="4807819" y="4953089"/>
                  </a:lnTo>
                  <a:lnTo>
                    <a:pt x="4797465" y="5003072"/>
                  </a:lnTo>
                  <a:lnTo>
                    <a:pt x="4786785" y="5052857"/>
                  </a:lnTo>
                  <a:lnTo>
                    <a:pt x="4775783" y="5102444"/>
                  </a:lnTo>
                  <a:lnTo>
                    <a:pt x="4764459" y="5151830"/>
                  </a:lnTo>
                  <a:lnTo>
                    <a:pt x="4752816" y="5201011"/>
                  </a:lnTo>
                  <a:lnTo>
                    <a:pt x="4740854" y="5249987"/>
                  </a:lnTo>
                  <a:lnTo>
                    <a:pt x="4728577" y="5298754"/>
                  </a:lnTo>
                  <a:lnTo>
                    <a:pt x="4715985" y="5347309"/>
                  </a:lnTo>
                  <a:lnTo>
                    <a:pt x="4703081" y="5395652"/>
                  </a:lnTo>
                  <a:lnTo>
                    <a:pt x="4689865" y="5443778"/>
                  </a:lnTo>
                  <a:lnTo>
                    <a:pt x="4676340" y="5491686"/>
                  </a:lnTo>
                  <a:lnTo>
                    <a:pt x="4662508" y="5539373"/>
                  </a:lnTo>
                  <a:lnTo>
                    <a:pt x="4648370" y="5586837"/>
                  </a:lnTo>
                  <a:lnTo>
                    <a:pt x="4633927" y="5634076"/>
                  </a:lnTo>
                  <a:lnTo>
                    <a:pt x="4619182" y="5681086"/>
                  </a:lnTo>
                  <a:lnTo>
                    <a:pt x="4604137" y="5727866"/>
                  </a:lnTo>
                  <a:lnTo>
                    <a:pt x="4588792" y="5774413"/>
                  </a:lnTo>
                  <a:lnTo>
                    <a:pt x="4573151" y="5820725"/>
                  </a:lnTo>
                  <a:lnTo>
                    <a:pt x="4557214" y="5866799"/>
                  </a:lnTo>
                  <a:lnTo>
                    <a:pt x="4540983" y="5912633"/>
                  </a:lnTo>
                  <a:lnTo>
                    <a:pt x="4524460" y="5958225"/>
                  </a:lnTo>
                  <a:lnTo>
                    <a:pt x="4507646" y="6003571"/>
                  </a:lnTo>
                  <a:lnTo>
                    <a:pt x="4490544" y="6048670"/>
                  </a:lnTo>
                  <a:lnTo>
                    <a:pt x="4473155" y="6093520"/>
                  </a:lnTo>
                  <a:lnTo>
                    <a:pt x="4455481" y="6138117"/>
                  </a:lnTo>
                  <a:lnTo>
                    <a:pt x="4437523" y="6182459"/>
                  </a:lnTo>
                  <a:lnTo>
                    <a:pt x="4419284" y="6226544"/>
                  </a:lnTo>
                  <a:lnTo>
                    <a:pt x="4400765" y="6270370"/>
                  </a:lnTo>
                  <a:lnTo>
                    <a:pt x="4381967" y="6313934"/>
                  </a:lnTo>
                  <a:lnTo>
                    <a:pt x="4362893" y="6357233"/>
                  </a:lnTo>
                  <a:lnTo>
                    <a:pt x="4343544" y="6400266"/>
                  </a:lnTo>
                  <a:lnTo>
                    <a:pt x="4323921" y="6443029"/>
                  </a:lnTo>
                  <a:lnTo>
                    <a:pt x="4304028" y="6485521"/>
                  </a:lnTo>
                  <a:lnTo>
                    <a:pt x="4283864" y="6527739"/>
                  </a:lnTo>
                  <a:lnTo>
                    <a:pt x="4263433" y="6569680"/>
                  </a:lnTo>
                  <a:lnTo>
                    <a:pt x="4242735" y="6611342"/>
                  </a:lnTo>
                  <a:lnTo>
                    <a:pt x="4221773" y="6652723"/>
                  </a:lnTo>
                  <a:lnTo>
                    <a:pt x="4200548" y="6693821"/>
                  </a:lnTo>
                  <a:lnTo>
                    <a:pt x="4179062" y="6734632"/>
                  </a:lnTo>
                  <a:lnTo>
                    <a:pt x="4110228" y="6857999"/>
                  </a:lnTo>
                  <a:lnTo>
                    <a:pt x="0" y="685799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E4E4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0" y="0"/>
              <a:ext cx="4948555" cy="6858000"/>
            </a:xfrm>
            <a:custGeom>
              <a:avLst/>
              <a:gdLst/>
              <a:ahLst/>
              <a:cxnLst/>
              <a:rect l="l" t="t" r="r" b="b"/>
              <a:pathLst>
                <a:path w="4948555" h="6858000">
                  <a:moveTo>
                    <a:pt x="4099560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4099560" y="6857999"/>
                  </a:lnTo>
                  <a:lnTo>
                    <a:pt x="4168521" y="6734632"/>
                  </a:lnTo>
                  <a:lnTo>
                    <a:pt x="4190001" y="6693821"/>
                  </a:lnTo>
                  <a:lnTo>
                    <a:pt x="4211221" y="6652723"/>
                  </a:lnTo>
                  <a:lnTo>
                    <a:pt x="4232178" y="6611342"/>
                  </a:lnTo>
                  <a:lnTo>
                    <a:pt x="4252871" y="6569680"/>
                  </a:lnTo>
                  <a:lnTo>
                    <a:pt x="4273297" y="6527739"/>
                  </a:lnTo>
                  <a:lnTo>
                    <a:pt x="4293456" y="6485521"/>
                  </a:lnTo>
                  <a:lnTo>
                    <a:pt x="4313345" y="6443029"/>
                  </a:lnTo>
                  <a:lnTo>
                    <a:pt x="4332963" y="6400266"/>
                  </a:lnTo>
                  <a:lnTo>
                    <a:pt x="4352308" y="6357233"/>
                  </a:lnTo>
                  <a:lnTo>
                    <a:pt x="4371378" y="6313934"/>
                  </a:lnTo>
                  <a:lnTo>
                    <a:pt x="4390172" y="6270370"/>
                  </a:lnTo>
                  <a:lnTo>
                    <a:pt x="4408687" y="6226544"/>
                  </a:lnTo>
                  <a:lnTo>
                    <a:pt x="4426923" y="6182459"/>
                  </a:lnTo>
                  <a:lnTo>
                    <a:pt x="4444877" y="6138117"/>
                  </a:lnTo>
                  <a:lnTo>
                    <a:pt x="4462547" y="6093520"/>
                  </a:lnTo>
                  <a:lnTo>
                    <a:pt x="4479933" y="6048670"/>
                  </a:lnTo>
                  <a:lnTo>
                    <a:pt x="4497032" y="6003571"/>
                  </a:lnTo>
                  <a:lnTo>
                    <a:pt x="4513842" y="5958225"/>
                  </a:lnTo>
                  <a:lnTo>
                    <a:pt x="4530362" y="5912633"/>
                  </a:lnTo>
                  <a:lnTo>
                    <a:pt x="4546590" y="5866799"/>
                  </a:lnTo>
                  <a:lnTo>
                    <a:pt x="4562525" y="5820725"/>
                  </a:lnTo>
                  <a:lnTo>
                    <a:pt x="4578164" y="5774413"/>
                  </a:lnTo>
                  <a:lnTo>
                    <a:pt x="4593506" y="5727866"/>
                  </a:lnTo>
                  <a:lnTo>
                    <a:pt x="4608549" y="5681086"/>
                  </a:lnTo>
                  <a:lnTo>
                    <a:pt x="4623291" y="5634076"/>
                  </a:lnTo>
                  <a:lnTo>
                    <a:pt x="4637731" y="5586837"/>
                  </a:lnTo>
                  <a:lnTo>
                    <a:pt x="4651868" y="5539373"/>
                  </a:lnTo>
                  <a:lnTo>
                    <a:pt x="4665698" y="5491686"/>
                  </a:lnTo>
                  <a:lnTo>
                    <a:pt x="4679221" y="5443778"/>
                  </a:lnTo>
                  <a:lnTo>
                    <a:pt x="4692435" y="5395652"/>
                  </a:lnTo>
                  <a:lnTo>
                    <a:pt x="4705338" y="5347309"/>
                  </a:lnTo>
                  <a:lnTo>
                    <a:pt x="4717928" y="5298754"/>
                  </a:lnTo>
                  <a:lnTo>
                    <a:pt x="4730204" y="5249987"/>
                  </a:lnTo>
                  <a:lnTo>
                    <a:pt x="4742164" y="5201011"/>
                  </a:lnTo>
                  <a:lnTo>
                    <a:pt x="4753806" y="5151830"/>
                  </a:lnTo>
                  <a:lnTo>
                    <a:pt x="4765128" y="5102444"/>
                  </a:lnTo>
                  <a:lnTo>
                    <a:pt x="4776129" y="5052857"/>
                  </a:lnTo>
                  <a:lnTo>
                    <a:pt x="4786808" y="5003072"/>
                  </a:lnTo>
                  <a:lnTo>
                    <a:pt x="4797161" y="4953089"/>
                  </a:lnTo>
                  <a:lnTo>
                    <a:pt x="4807188" y="4902913"/>
                  </a:lnTo>
                  <a:lnTo>
                    <a:pt x="4816887" y="4852545"/>
                  </a:lnTo>
                  <a:lnTo>
                    <a:pt x="4826256" y="4801987"/>
                  </a:lnTo>
                  <a:lnTo>
                    <a:pt x="4835294" y="4751243"/>
                  </a:lnTo>
                  <a:lnTo>
                    <a:pt x="4843998" y="4700314"/>
                  </a:lnTo>
                  <a:lnTo>
                    <a:pt x="4852368" y="4649204"/>
                  </a:lnTo>
                  <a:lnTo>
                    <a:pt x="4860400" y="4597914"/>
                  </a:lnTo>
                  <a:lnTo>
                    <a:pt x="4868094" y="4546446"/>
                  </a:lnTo>
                  <a:lnTo>
                    <a:pt x="4875448" y="4494804"/>
                  </a:lnTo>
                  <a:lnTo>
                    <a:pt x="4882460" y="4442990"/>
                  </a:lnTo>
                  <a:lnTo>
                    <a:pt x="4889128" y="4391005"/>
                  </a:lnTo>
                  <a:lnTo>
                    <a:pt x="4895451" y="4338854"/>
                  </a:lnTo>
                  <a:lnTo>
                    <a:pt x="4901426" y="4286537"/>
                  </a:lnTo>
                  <a:lnTo>
                    <a:pt x="4907053" y="4234057"/>
                  </a:lnTo>
                  <a:lnTo>
                    <a:pt x="4912330" y="4181418"/>
                  </a:lnTo>
                  <a:lnTo>
                    <a:pt x="4917254" y="4128620"/>
                  </a:lnTo>
                  <a:lnTo>
                    <a:pt x="4921824" y="4075668"/>
                  </a:lnTo>
                  <a:lnTo>
                    <a:pt x="4926038" y="4022562"/>
                  </a:lnTo>
                  <a:lnTo>
                    <a:pt x="4929895" y="3969306"/>
                  </a:lnTo>
                  <a:lnTo>
                    <a:pt x="4933393" y="3915902"/>
                  </a:lnTo>
                  <a:lnTo>
                    <a:pt x="4936530" y="3862352"/>
                  </a:lnTo>
                  <a:lnTo>
                    <a:pt x="4939305" y="3808659"/>
                  </a:lnTo>
                  <a:lnTo>
                    <a:pt x="4941715" y="3754825"/>
                  </a:lnTo>
                  <a:lnTo>
                    <a:pt x="4943759" y="3700852"/>
                  </a:lnTo>
                  <a:lnTo>
                    <a:pt x="4945435" y="3646744"/>
                  </a:lnTo>
                  <a:lnTo>
                    <a:pt x="4946742" y="3592502"/>
                  </a:lnTo>
                  <a:lnTo>
                    <a:pt x="4947677" y="3538129"/>
                  </a:lnTo>
                  <a:lnTo>
                    <a:pt x="4948240" y="3483627"/>
                  </a:lnTo>
                  <a:lnTo>
                    <a:pt x="4948428" y="3429000"/>
                  </a:lnTo>
                  <a:lnTo>
                    <a:pt x="4948240" y="3374372"/>
                  </a:lnTo>
                  <a:lnTo>
                    <a:pt x="4947677" y="3319870"/>
                  </a:lnTo>
                  <a:lnTo>
                    <a:pt x="4946742" y="3265497"/>
                  </a:lnTo>
                  <a:lnTo>
                    <a:pt x="4945435" y="3211255"/>
                  </a:lnTo>
                  <a:lnTo>
                    <a:pt x="4943759" y="3157147"/>
                  </a:lnTo>
                  <a:lnTo>
                    <a:pt x="4941715" y="3103175"/>
                  </a:lnTo>
                  <a:lnTo>
                    <a:pt x="4939305" y="3049342"/>
                  </a:lnTo>
                  <a:lnTo>
                    <a:pt x="4936530" y="2995649"/>
                  </a:lnTo>
                  <a:lnTo>
                    <a:pt x="4933393" y="2942099"/>
                  </a:lnTo>
                  <a:lnTo>
                    <a:pt x="4929895" y="2888696"/>
                  </a:lnTo>
                  <a:lnTo>
                    <a:pt x="4926038" y="2835440"/>
                  </a:lnTo>
                  <a:lnTo>
                    <a:pt x="4921824" y="2782335"/>
                  </a:lnTo>
                  <a:lnTo>
                    <a:pt x="4917254" y="2729383"/>
                  </a:lnTo>
                  <a:lnTo>
                    <a:pt x="4912330" y="2676586"/>
                  </a:lnTo>
                  <a:lnTo>
                    <a:pt x="4907053" y="2623947"/>
                  </a:lnTo>
                  <a:lnTo>
                    <a:pt x="4901426" y="2571468"/>
                  </a:lnTo>
                  <a:lnTo>
                    <a:pt x="4895451" y="2519152"/>
                  </a:lnTo>
                  <a:lnTo>
                    <a:pt x="4889128" y="2467000"/>
                  </a:lnTo>
                  <a:lnTo>
                    <a:pt x="4882460" y="2415017"/>
                  </a:lnTo>
                  <a:lnTo>
                    <a:pt x="4875448" y="2363203"/>
                  </a:lnTo>
                  <a:lnTo>
                    <a:pt x="4868094" y="2311561"/>
                  </a:lnTo>
                  <a:lnTo>
                    <a:pt x="4860400" y="2260094"/>
                  </a:lnTo>
                  <a:lnTo>
                    <a:pt x="4852368" y="2208805"/>
                  </a:lnTo>
                  <a:lnTo>
                    <a:pt x="4843998" y="2157695"/>
                  </a:lnTo>
                  <a:lnTo>
                    <a:pt x="4835294" y="2106766"/>
                  </a:lnTo>
                  <a:lnTo>
                    <a:pt x="4826256" y="2056023"/>
                  </a:lnTo>
                  <a:lnTo>
                    <a:pt x="4816887" y="2005466"/>
                  </a:lnTo>
                  <a:lnTo>
                    <a:pt x="4807188" y="1955098"/>
                  </a:lnTo>
                  <a:lnTo>
                    <a:pt x="4797161" y="1904922"/>
                  </a:lnTo>
                  <a:lnTo>
                    <a:pt x="4786808" y="1854940"/>
                  </a:lnTo>
                  <a:lnTo>
                    <a:pt x="4776129" y="1805154"/>
                  </a:lnTo>
                  <a:lnTo>
                    <a:pt x="4765128" y="1755567"/>
                  </a:lnTo>
                  <a:lnTo>
                    <a:pt x="4753806" y="1706182"/>
                  </a:lnTo>
                  <a:lnTo>
                    <a:pt x="4742164" y="1657000"/>
                  </a:lnTo>
                  <a:lnTo>
                    <a:pt x="4730204" y="1608025"/>
                  </a:lnTo>
                  <a:lnTo>
                    <a:pt x="4717928" y="1559258"/>
                  </a:lnTo>
                  <a:lnTo>
                    <a:pt x="4705338" y="1510702"/>
                  </a:lnTo>
                  <a:lnTo>
                    <a:pt x="4692435" y="1462359"/>
                  </a:lnTo>
                  <a:lnTo>
                    <a:pt x="4679221" y="1414233"/>
                  </a:lnTo>
                  <a:lnTo>
                    <a:pt x="4665698" y="1366324"/>
                  </a:lnTo>
                  <a:lnTo>
                    <a:pt x="4651868" y="1318637"/>
                  </a:lnTo>
                  <a:lnTo>
                    <a:pt x="4637731" y="1271172"/>
                  </a:lnTo>
                  <a:lnTo>
                    <a:pt x="4623291" y="1223933"/>
                  </a:lnTo>
                  <a:lnTo>
                    <a:pt x="4608549" y="1176921"/>
                  </a:lnTo>
                  <a:lnTo>
                    <a:pt x="4593506" y="1130141"/>
                  </a:lnTo>
                  <a:lnTo>
                    <a:pt x="4578164" y="1083592"/>
                  </a:lnTo>
                  <a:lnTo>
                    <a:pt x="4562525" y="1037279"/>
                  </a:lnTo>
                  <a:lnTo>
                    <a:pt x="4546590" y="991204"/>
                  </a:lnTo>
                  <a:lnTo>
                    <a:pt x="4530362" y="945369"/>
                  </a:lnTo>
                  <a:lnTo>
                    <a:pt x="4513842" y="899776"/>
                  </a:lnTo>
                  <a:lnTo>
                    <a:pt x="4497032" y="854428"/>
                  </a:lnTo>
                  <a:lnTo>
                    <a:pt x="4479933" y="809327"/>
                  </a:lnTo>
                  <a:lnTo>
                    <a:pt x="4462547" y="764476"/>
                  </a:lnTo>
                  <a:lnTo>
                    <a:pt x="4444877" y="719877"/>
                  </a:lnTo>
                  <a:lnTo>
                    <a:pt x="4426923" y="675532"/>
                  </a:lnTo>
                  <a:lnTo>
                    <a:pt x="4408687" y="631445"/>
                  </a:lnTo>
                  <a:lnTo>
                    <a:pt x="4390172" y="587617"/>
                  </a:lnTo>
                  <a:lnTo>
                    <a:pt x="4371378" y="544050"/>
                  </a:lnTo>
                  <a:lnTo>
                    <a:pt x="4352308" y="500748"/>
                  </a:lnTo>
                  <a:lnTo>
                    <a:pt x="4332963" y="457712"/>
                  </a:lnTo>
                  <a:lnTo>
                    <a:pt x="4313345" y="414946"/>
                  </a:lnTo>
                  <a:lnTo>
                    <a:pt x="4293456" y="372451"/>
                  </a:lnTo>
                  <a:lnTo>
                    <a:pt x="4273297" y="330230"/>
                  </a:lnTo>
                  <a:lnTo>
                    <a:pt x="4252871" y="288285"/>
                  </a:lnTo>
                  <a:lnTo>
                    <a:pt x="4232178" y="246619"/>
                  </a:lnTo>
                  <a:lnTo>
                    <a:pt x="4211221" y="205234"/>
                  </a:lnTo>
                  <a:lnTo>
                    <a:pt x="4190001" y="164132"/>
                  </a:lnTo>
                  <a:lnTo>
                    <a:pt x="4168521" y="123317"/>
                  </a:lnTo>
                  <a:lnTo>
                    <a:pt x="40995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56666" y="2197049"/>
            <a:ext cx="3122930" cy="1416050"/>
          </a:xfrm>
          <a:prstGeom prst="rect">
            <a:avLst/>
          </a:prstGeom>
        </p:spPr>
        <p:txBody>
          <a:bodyPr wrap="square" lIns="0" tIns="95250" rIns="0" bIns="0" rtlCol="0" vert="horz">
            <a:spAutoFit/>
          </a:bodyPr>
          <a:lstStyle/>
          <a:p>
            <a:pPr marL="12700" marR="5080">
              <a:lnSpc>
                <a:spcPts val="5190"/>
              </a:lnSpc>
              <a:spcBef>
                <a:spcPts val="750"/>
              </a:spcBef>
            </a:pPr>
            <a:r>
              <a:rPr dirty="0" sz="4800" spc="340" b="1">
                <a:solidFill>
                  <a:srgbClr val="3E3E3E"/>
                </a:solidFill>
                <a:latin typeface="Trebuchet MS"/>
                <a:cs typeface="Trebuchet MS"/>
              </a:rPr>
              <a:t>VIEW </a:t>
            </a:r>
            <a:r>
              <a:rPr dirty="0" sz="4800" spc="250" b="1">
                <a:solidFill>
                  <a:srgbClr val="3E3E3E"/>
                </a:solidFill>
                <a:latin typeface="Trebuchet MS"/>
                <a:cs typeface="Trebuchet MS"/>
              </a:rPr>
              <a:t>C</a:t>
            </a:r>
            <a:r>
              <a:rPr dirty="0" sz="4800" spc="225" b="1">
                <a:solidFill>
                  <a:srgbClr val="3E3E3E"/>
                </a:solidFill>
                <a:latin typeface="Trebuchet MS"/>
                <a:cs typeface="Trebuchet MS"/>
              </a:rPr>
              <a:t>R</a:t>
            </a:r>
            <a:r>
              <a:rPr dirty="0" sz="4800" spc="220" b="1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dirty="0" sz="4800" spc="-225" b="1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dirty="0" sz="4800" spc="240" b="1">
                <a:solidFill>
                  <a:srgbClr val="3E3E3E"/>
                </a:solidFill>
                <a:latin typeface="Trebuchet MS"/>
                <a:cs typeface="Trebuchet MS"/>
              </a:rPr>
              <a:t>T</a:t>
            </a:r>
            <a:r>
              <a:rPr dirty="0" sz="4800" spc="235" b="1">
                <a:solidFill>
                  <a:srgbClr val="3E3E3E"/>
                </a:solidFill>
                <a:latin typeface="Trebuchet MS"/>
                <a:cs typeface="Trebuchet MS"/>
              </a:rPr>
              <a:t>I</a:t>
            </a:r>
            <a:r>
              <a:rPr dirty="0" sz="4800" spc="250" b="1">
                <a:solidFill>
                  <a:srgbClr val="3E3E3E"/>
                </a:solidFill>
                <a:latin typeface="Trebuchet MS"/>
                <a:cs typeface="Trebuchet MS"/>
              </a:rPr>
              <a:t>O</a:t>
            </a:r>
            <a:r>
              <a:rPr dirty="0" sz="4800" spc="495" b="1">
                <a:solidFill>
                  <a:srgbClr val="3E3E3E"/>
                </a:solidFill>
                <a:latin typeface="Trebuchet MS"/>
                <a:cs typeface="Trebuchet MS"/>
              </a:rPr>
              <a:t>N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56666" y="4859782"/>
            <a:ext cx="86360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21360" algn="l"/>
              </a:tabLst>
            </a:pPr>
            <a:r>
              <a:rPr dirty="0" sz="2000" spc="-10">
                <a:solidFill>
                  <a:srgbClr val="3E3E3E"/>
                </a:solidFill>
                <a:latin typeface="Carlito"/>
                <a:cs typeface="Carlito"/>
              </a:rPr>
              <a:t>S</a:t>
            </a:r>
            <a:r>
              <a:rPr dirty="0" sz="2000" spc="-150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3E3E3E"/>
                </a:solidFill>
                <a:latin typeface="Carlito"/>
                <a:cs typeface="Carlito"/>
              </a:rPr>
              <a:t>t</a:t>
            </a:r>
            <a:r>
              <a:rPr dirty="0" sz="2000" spc="-180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3E3E3E"/>
                </a:solidFill>
                <a:latin typeface="Carlito"/>
                <a:cs typeface="Carlito"/>
              </a:rPr>
              <a:t>e</a:t>
            </a:r>
            <a:r>
              <a:rPr dirty="0" sz="2000" spc="-155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2000" spc="-50">
                <a:solidFill>
                  <a:srgbClr val="3E3E3E"/>
                </a:solidFill>
                <a:latin typeface="Carlito"/>
                <a:cs typeface="Carlito"/>
              </a:rPr>
              <a:t>p</a:t>
            </a:r>
            <a:r>
              <a:rPr dirty="0" sz="2000">
                <a:solidFill>
                  <a:srgbClr val="3E3E3E"/>
                </a:solidFill>
                <a:latin typeface="Carlito"/>
                <a:cs typeface="Carlito"/>
              </a:rPr>
              <a:t>	</a:t>
            </a:r>
            <a:r>
              <a:rPr dirty="0" sz="2000" spc="-50">
                <a:solidFill>
                  <a:srgbClr val="3E3E3E"/>
                </a:solidFill>
                <a:latin typeface="Carlito"/>
                <a:cs typeface="Carlito"/>
              </a:rPr>
              <a:t>3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481583" y="626363"/>
            <a:ext cx="4023360" cy="3939540"/>
            <a:chOff x="481583" y="626363"/>
            <a:chExt cx="4023360" cy="3939540"/>
          </a:xfrm>
        </p:grpSpPr>
        <p:sp>
          <p:nvSpPr>
            <p:cNvPr id="11" name="object 11" descr=""/>
            <p:cNvSpPr/>
            <p:nvPr/>
          </p:nvSpPr>
          <p:spPr>
            <a:xfrm>
              <a:off x="481583" y="626363"/>
              <a:ext cx="704215" cy="146685"/>
            </a:xfrm>
            <a:custGeom>
              <a:avLst/>
              <a:gdLst/>
              <a:ahLst/>
              <a:cxnLst/>
              <a:rect l="l" t="t" r="r" b="b"/>
              <a:pathLst>
                <a:path w="704215" h="146684">
                  <a:moveTo>
                    <a:pt x="704088" y="0"/>
                  </a:moveTo>
                  <a:lnTo>
                    <a:pt x="0" y="0"/>
                  </a:lnTo>
                  <a:lnTo>
                    <a:pt x="0" y="146303"/>
                  </a:lnTo>
                  <a:lnTo>
                    <a:pt x="704088" y="146303"/>
                  </a:lnTo>
                  <a:lnTo>
                    <a:pt x="704088" y="0"/>
                  </a:lnTo>
                  <a:close/>
                </a:path>
              </a:pathLst>
            </a:custGeom>
            <a:solidFill>
              <a:srgbClr val="EAB1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481583" y="4547616"/>
              <a:ext cx="4023360" cy="18415"/>
            </a:xfrm>
            <a:custGeom>
              <a:avLst/>
              <a:gdLst/>
              <a:ahLst/>
              <a:cxnLst/>
              <a:rect l="l" t="t" r="r" b="b"/>
              <a:pathLst>
                <a:path w="4023360" h="18414">
                  <a:moveTo>
                    <a:pt x="4023360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4023360" y="18287"/>
                  </a:lnTo>
                  <a:lnTo>
                    <a:pt x="4023360" y="0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815149" y="697801"/>
            <a:ext cx="10563225" cy="5464175"/>
            <a:chOff x="815149" y="697801"/>
            <a:chExt cx="10563225" cy="5464175"/>
          </a:xfrm>
        </p:grpSpPr>
        <p:sp>
          <p:nvSpPr>
            <p:cNvPr id="3" name="object 3" descr=""/>
            <p:cNvSpPr/>
            <p:nvPr/>
          </p:nvSpPr>
          <p:spPr>
            <a:xfrm>
              <a:off x="838961" y="721613"/>
              <a:ext cx="10515600" cy="5416550"/>
            </a:xfrm>
            <a:custGeom>
              <a:avLst/>
              <a:gdLst/>
              <a:ahLst/>
              <a:cxnLst/>
              <a:rect l="l" t="t" r="r" b="b"/>
              <a:pathLst>
                <a:path w="10515600" h="5416550">
                  <a:moveTo>
                    <a:pt x="0" y="5416296"/>
                  </a:moveTo>
                  <a:lnTo>
                    <a:pt x="10515600" y="5416296"/>
                  </a:lnTo>
                  <a:lnTo>
                    <a:pt x="10515600" y="0"/>
                  </a:lnTo>
                  <a:lnTo>
                    <a:pt x="0" y="0"/>
                  </a:lnTo>
                  <a:lnTo>
                    <a:pt x="0" y="5416296"/>
                  </a:lnTo>
                  <a:close/>
                </a:path>
              </a:pathLst>
            </a:custGeom>
            <a:ln w="47625">
              <a:solidFill>
                <a:srgbClr val="EAB1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33159" y="3044952"/>
              <a:ext cx="2351532" cy="283768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84692" y="914400"/>
              <a:ext cx="1697736" cy="2548128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1912111" y="1372616"/>
            <a:ext cx="3392170" cy="3293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43204">
              <a:lnSpc>
                <a:spcPct val="99700"/>
              </a:lnSpc>
              <a:spcBef>
                <a:spcPts val="100"/>
              </a:spcBef>
            </a:pPr>
            <a:r>
              <a:rPr dirty="0" sz="1300" spc="-10" b="1">
                <a:solidFill>
                  <a:srgbClr val="3E3E3E"/>
                </a:solidFill>
                <a:latin typeface="Carlito"/>
                <a:cs typeface="Carlito"/>
              </a:rPr>
              <a:t>GuestReservationDetails</a:t>
            </a:r>
            <a:r>
              <a:rPr dirty="0" sz="1300" spc="-35" b="1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300" b="1">
                <a:solidFill>
                  <a:srgbClr val="3E3E3E"/>
                </a:solidFill>
                <a:latin typeface="Carlito"/>
                <a:cs typeface="Carlito"/>
              </a:rPr>
              <a:t>View:</a:t>
            </a:r>
            <a:r>
              <a:rPr dirty="0" sz="1300" spc="-30" b="1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300" spc="-10">
                <a:solidFill>
                  <a:srgbClr val="3E3E3E"/>
                </a:solidFill>
                <a:latin typeface="Carlito"/>
                <a:cs typeface="Carlito"/>
              </a:rPr>
              <a:t>Combines</a:t>
            </a:r>
            <a:r>
              <a:rPr dirty="0" sz="1300" spc="-30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300" spc="-20">
                <a:solidFill>
                  <a:srgbClr val="3E3E3E"/>
                </a:solidFill>
                <a:latin typeface="Carlito"/>
                <a:cs typeface="Carlito"/>
              </a:rPr>
              <a:t>data </a:t>
            </a:r>
            <a:r>
              <a:rPr dirty="0" sz="1300">
                <a:solidFill>
                  <a:srgbClr val="3E3E3E"/>
                </a:solidFill>
                <a:latin typeface="Carlito"/>
                <a:cs typeface="Carlito"/>
              </a:rPr>
              <a:t>from</a:t>
            </a:r>
            <a:r>
              <a:rPr dirty="0" sz="1300" spc="-30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3E3E3E"/>
                </a:solidFill>
                <a:latin typeface="Carlito"/>
                <a:cs typeface="Carlito"/>
              </a:rPr>
              <a:t>the</a:t>
            </a:r>
            <a:r>
              <a:rPr dirty="0" sz="1300" spc="-30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300" spc="-10">
                <a:solidFill>
                  <a:srgbClr val="3E3E3E"/>
                </a:solidFill>
                <a:latin typeface="Carlito"/>
                <a:cs typeface="Carlito"/>
              </a:rPr>
              <a:t>Guests</a:t>
            </a:r>
            <a:r>
              <a:rPr dirty="0" sz="1300" spc="-35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3E3E3E"/>
                </a:solidFill>
                <a:latin typeface="Carlito"/>
                <a:cs typeface="Carlito"/>
              </a:rPr>
              <a:t>and</a:t>
            </a:r>
            <a:r>
              <a:rPr dirty="0" sz="1300" spc="-40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300" spc="-10">
                <a:solidFill>
                  <a:srgbClr val="3E3E3E"/>
                </a:solidFill>
                <a:latin typeface="Carlito"/>
                <a:cs typeface="Carlito"/>
              </a:rPr>
              <a:t>Reservations</a:t>
            </a:r>
            <a:r>
              <a:rPr dirty="0" sz="1300" spc="-25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3E3E3E"/>
                </a:solidFill>
                <a:latin typeface="Carlito"/>
                <a:cs typeface="Carlito"/>
              </a:rPr>
              <a:t>tables</a:t>
            </a:r>
            <a:r>
              <a:rPr dirty="0" sz="1300" spc="-35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300" spc="-25">
                <a:solidFill>
                  <a:srgbClr val="3E3E3E"/>
                </a:solidFill>
                <a:latin typeface="Carlito"/>
                <a:cs typeface="Carlito"/>
              </a:rPr>
              <a:t>to </a:t>
            </a:r>
            <a:r>
              <a:rPr dirty="0" sz="1300" spc="-10">
                <a:solidFill>
                  <a:srgbClr val="3E3E3E"/>
                </a:solidFill>
                <a:latin typeface="Carlito"/>
                <a:cs typeface="Carlito"/>
              </a:rPr>
              <a:t>provide</a:t>
            </a:r>
            <a:r>
              <a:rPr dirty="0" sz="1300" spc="-65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3E3E3E"/>
                </a:solidFill>
                <a:latin typeface="Carlito"/>
                <a:cs typeface="Carlito"/>
              </a:rPr>
              <a:t>details</a:t>
            </a:r>
            <a:r>
              <a:rPr dirty="0" sz="1300" spc="-40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3E3E3E"/>
                </a:solidFill>
                <a:latin typeface="Carlito"/>
                <a:cs typeface="Carlito"/>
              </a:rPr>
              <a:t>about</a:t>
            </a:r>
            <a:r>
              <a:rPr dirty="0" sz="1300" spc="-60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3E3E3E"/>
                </a:solidFill>
                <a:latin typeface="Carlito"/>
                <a:cs typeface="Carlito"/>
              </a:rPr>
              <a:t>guests</a:t>
            </a:r>
            <a:r>
              <a:rPr dirty="0" sz="1300" spc="-45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3E3E3E"/>
                </a:solidFill>
                <a:latin typeface="Carlito"/>
                <a:cs typeface="Carlito"/>
              </a:rPr>
              <a:t>and</a:t>
            </a:r>
            <a:r>
              <a:rPr dirty="0" sz="1300" spc="-50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300" spc="-10">
                <a:solidFill>
                  <a:srgbClr val="3E3E3E"/>
                </a:solidFill>
                <a:latin typeface="Carlito"/>
                <a:cs typeface="Carlito"/>
              </a:rPr>
              <a:t>their reservations.</a:t>
            </a:r>
            <a:endParaRPr sz="1300">
              <a:latin typeface="Carlito"/>
              <a:cs typeface="Carlito"/>
            </a:endParaRPr>
          </a:p>
          <a:p>
            <a:pPr marL="12700" marR="85090">
              <a:lnSpc>
                <a:spcPct val="100000"/>
              </a:lnSpc>
              <a:spcBef>
                <a:spcPts val="590"/>
              </a:spcBef>
            </a:pPr>
            <a:r>
              <a:rPr dirty="0" sz="1300" spc="-10" b="1">
                <a:solidFill>
                  <a:srgbClr val="3E3E3E"/>
                </a:solidFill>
                <a:latin typeface="Carlito"/>
                <a:cs typeface="Carlito"/>
              </a:rPr>
              <a:t>RoomOccupancy</a:t>
            </a:r>
            <a:r>
              <a:rPr dirty="0" sz="1300" spc="-25" b="1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300" b="1">
                <a:solidFill>
                  <a:srgbClr val="3E3E3E"/>
                </a:solidFill>
                <a:latin typeface="Carlito"/>
                <a:cs typeface="Carlito"/>
              </a:rPr>
              <a:t>View:</a:t>
            </a:r>
            <a:r>
              <a:rPr dirty="0" sz="1300" spc="-20" b="1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300" spc="-10">
                <a:solidFill>
                  <a:srgbClr val="3E3E3E"/>
                </a:solidFill>
                <a:latin typeface="Carlito"/>
                <a:cs typeface="Carlito"/>
              </a:rPr>
              <a:t>Calculates</a:t>
            </a:r>
            <a:r>
              <a:rPr dirty="0" sz="1300" spc="-30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3E3E3E"/>
                </a:solidFill>
                <a:latin typeface="Carlito"/>
                <a:cs typeface="Carlito"/>
              </a:rPr>
              <a:t>the</a:t>
            </a:r>
            <a:r>
              <a:rPr dirty="0" sz="1300" spc="-15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300" spc="-10">
                <a:solidFill>
                  <a:srgbClr val="3E3E3E"/>
                </a:solidFill>
                <a:latin typeface="Carlito"/>
                <a:cs typeface="Carlito"/>
              </a:rPr>
              <a:t>occupancy status</a:t>
            </a:r>
            <a:r>
              <a:rPr dirty="0" sz="1300" spc="-25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3E3E3E"/>
                </a:solidFill>
                <a:latin typeface="Carlito"/>
                <a:cs typeface="Carlito"/>
              </a:rPr>
              <a:t>of</a:t>
            </a:r>
            <a:r>
              <a:rPr dirty="0" sz="1300" spc="-20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3E3E3E"/>
                </a:solidFill>
                <a:latin typeface="Carlito"/>
                <a:cs typeface="Carlito"/>
              </a:rPr>
              <a:t>each</a:t>
            </a:r>
            <a:r>
              <a:rPr dirty="0" sz="1300" spc="-40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3E3E3E"/>
                </a:solidFill>
                <a:latin typeface="Carlito"/>
                <a:cs typeface="Carlito"/>
              </a:rPr>
              <a:t>room</a:t>
            </a:r>
            <a:r>
              <a:rPr dirty="0" sz="1300" spc="-25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3E3E3E"/>
                </a:solidFill>
                <a:latin typeface="Carlito"/>
                <a:cs typeface="Carlito"/>
              </a:rPr>
              <a:t>based</a:t>
            </a:r>
            <a:r>
              <a:rPr dirty="0" sz="1300" spc="-40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3E3E3E"/>
                </a:solidFill>
                <a:latin typeface="Carlito"/>
                <a:cs typeface="Carlito"/>
              </a:rPr>
              <a:t>on</a:t>
            </a:r>
            <a:r>
              <a:rPr dirty="0" sz="1300" spc="-25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300" spc="-10">
                <a:solidFill>
                  <a:srgbClr val="3E3E3E"/>
                </a:solidFill>
                <a:latin typeface="Carlito"/>
                <a:cs typeface="Carlito"/>
              </a:rPr>
              <a:t>reservation</a:t>
            </a:r>
            <a:r>
              <a:rPr dirty="0" sz="1300" spc="-30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300" spc="-10">
                <a:solidFill>
                  <a:srgbClr val="3E3E3E"/>
                </a:solidFill>
                <a:latin typeface="Carlito"/>
                <a:cs typeface="Carlito"/>
              </a:rPr>
              <a:t>dates.</a:t>
            </a:r>
            <a:endParaRPr sz="1300">
              <a:latin typeface="Carlito"/>
              <a:cs typeface="Carlito"/>
            </a:endParaRPr>
          </a:p>
          <a:p>
            <a:pPr marL="12700" marR="178435">
              <a:lnSpc>
                <a:spcPct val="99600"/>
              </a:lnSpc>
              <a:spcBef>
                <a:spcPts val="605"/>
              </a:spcBef>
            </a:pPr>
            <a:r>
              <a:rPr dirty="0" sz="1300" spc="-10" b="1">
                <a:solidFill>
                  <a:srgbClr val="3E3E3E"/>
                </a:solidFill>
                <a:latin typeface="Carlito"/>
                <a:cs typeface="Carlito"/>
              </a:rPr>
              <a:t>StaffDirectory</a:t>
            </a:r>
            <a:r>
              <a:rPr dirty="0" sz="1300" spc="-5" b="1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300" b="1">
                <a:solidFill>
                  <a:srgbClr val="3E3E3E"/>
                </a:solidFill>
                <a:latin typeface="Carlito"/>
                <a:cs typeface="Carlito"/>
              </a:rPr>
              <a:t>View:</a:t>
            </a:r>
            <a:r>
              <a:rPr dirty="0" sz="1300" spc="-35" b="1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300" spc="-10">
                <a:solidFill>
                  <a:srgbClr val="3E3E3E"/>
                </a:solidFill>
                <a:latin typeface="Carlito"/>
                <a:cs typeface="Carlito"/>
              </a:rPr>
              <a:t>Presents</a:t>
            </a:r>
            <a:r>
              <a:rPr dirty="0" sz="1300" spc="-30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3E3E3E"/>
                </a:solidFill>
                <a:latin typeface="Carlito"/>
                <a:cs typeface="Carlito"/>
              </a:rPr>
              <a:t>a</a:t>
            </a:r>
            <a:r>
              <a:rPr dirty="0" sz="1300" spc="-30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3E3E3E"/>
                </a:solidFill>
                <a:latin typeface="Carlito"/>
                <a:cs typeface="Carlito"/>
              </a:rPr>
              <a:t>list</a:t>
            </a:r>
            <a:r>
              <a:rPr dirty="0" sz="1300" spc="-20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3E3E3E"/>
                </a:solidFill>
                <a:latin typeface="Carlito"/>
                <a:cs typeface="Carlito"/>
              </a:rPr>
              <a:t>of</a:t>
            </a:r>
            <a:r>
              <a:rPr dirty="0" sz="1300" spc="-20">
                <a:solidFill>
                  <a:srgbClr val="3E3E3E"/>
                </a:solidFill>
                <a:latin typeface="Carlito"/>
                <a:cs typeface="Carlito"/>
              </a:rPr>
              <a:t> staff </a:t>
            </a:r>
            <a:r>
              <a:rPr dirty="0" sz="1300" spc="-10">
                <a:solidFill>
                  <a:srgbClr val="3E3E3E"/>
                </a:solidFill>
                <a:latin typeface="Carlito"/>
                <a:cs typeface="Carlito"/>
              </a:rPr>
              <a:t>members</a:t>
            </a:r>
            <a:r>
              <a:rPr dirty="0" sz="1300" spc="-25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3E3E3E"/>
                </a:solidFill>
                <a:latin typeface="Carlito"/>
                <a:cs typeface="Carlito"/>
              </a:rPr>
              <a:t>along</a:t>
            </a:r>
            <a:r>
              <a:rPr dirty="0" sz="1300" spc="-40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3E3E3E"/>
                </a:solidFill>
                <a:latin typeface="Carlito"/>
                <a:cs typeface="Carlito"/>
              </a:rPr>
              <a:t>with</a:t>
            </a:r>
            <a:r>
              <a:rPr dirty="0" sz="1300" spc="-30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3E3E3E"/>
                </a:solidFill>
                <a:latin typeface="Carlito"/>
                <a:cs typeface="Carlito"/>
              </a:rPr>
              <a:t>their</a:t>
            </a:r>
            <a:r>
              <a:rPr dirty="0" sz="1300" spc="-25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300" spc="-10">
                <a:solidFill>
                  <a:srgbClr val="3E3E3E"/>
                </a:solidFill>
                <a:latin typeface="Carlito"/>
                <a:cs typeface="Carlito"/>
              </a:rPr>
              <a:t>positions</a:t>
            </a:r>
            <a:r>
              <a:rPr dirty="0" sz="1300" spc="-25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3E3E3E"/>
                </a:solidFill>
                <a:latin typeface="Carlito"/>
                <a:cs typeface="Carlito"/>
              </a:rPr>
              <a:t>and</a:t>
            </a:r>
            <a:r>
              <a:rPr dirty="0" sz="1300" spc="-35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300" spc="-10">
                <a:solidFill>
                  <a:srgbClr val="3E3E3E"/>
                </a:solidFill>
                <a:latin typeface="Carlito"/>
                <a:cs typeface="Carlito"/>
              </a:rPr>
              <a:t>contact information.</a:t>
            </a:r>
            <a:endParaRPr sz="1300">
              <a:latin typeface="Carlito"/>
              <a:cs typeface="Carlito"/>
            </a:endParaRPr>
          </a:p>
          <a:p>
            <a:pPr marL="12700" marR="160655">
              <a:lnSpc>
                <a:spcPct val="100000"/>
              </a:lnSpc>
              <a:spcBef>
                <a:spcPts val="590"/>
              </a:spcBef>
            </a:pPr>
            <a:r>
              <a:rPr dirty="0" sz="1300" spc="-20" b="1">
                <a:solidFill>
                  <a:srgbClr val="3E3E3E"/>
                </a:solidFill>
                <a:latin typeface="Carlito"/>
                <a:cs typeface="Carlito"/>
              </a:rPr>
              <a:t>BillingDetails</a:t>
            </a:r>
            <a:r>
              <a:rPr dirty="0" sz="1300" spc="-60" b="1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300" b="1">
                <a:solidFill>
                  <a:srgbClr val="3E3E3E"/>
                </a:solidFill>
                <a:latin typeface="Carlito"/>
                <a:cs typeface="Carlito"/>
              </a:rPr>
              <a:t>View:</a:t>
            </a:r>
            <a:r>
              <a:rPr dirty="0" sz="1300" spc="-15" b="1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3E3E3E"/>
                </a:solidFill>
                <a:latin typeface="Carlito"/>
                <a:cs typeface="Carlito"/>
              </a:rPr>
              <a:t>Joins</a:t>
            </a:r>
            <a:r>
              <a:rPr dirty="0" sz="1300" spc="-5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3E3E3E"/>
                </a:solidFill>
                <a:latin typeface="Carlito"/>
                <a:cs typeface="Carlito"/>
              </a:rPr>
              <a:t>billing</a:t>
            </a:r>
            <a:r>
              <a:rPr dirty="0" sz="1300" spc="-40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3E3E3E"/>
                </a:solidFill>
                <a:latin typeface="Carlito"/>
                <a:cs typeface="Carlito"/>
              </a:rPr>
              <a:t>and</a:t>
            </a:r>
            <a:r>
              <a:rPr dirty="0" sz="1300" spc="-20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300" spc="-10">
                <a:solidFill>
                  <a:srgbClr val="3E3E3E"/>
                </a:solidFill>
                <a:latin typeface="Carlito"/>
                <a:cs typeface="Carlito"/>
              </a:rPr>
              <a:t>payment information</a:t>
            </a:r>
            <a:r>
              <a:rPr dirty="0" sz="1300" spc="-25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3E3E3E"/>
                </a:solidFill>
                <a:latin typeface="Carlito"/>
                <a:cs typeface="Carlito"/>
              </a:rPr>
              <a:t>to</a:t>
            </a:r>
            <a:r>
              <a:rPr dirty="0" sz="1300" spc="-15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300" spc="-10">
                <a:solidFill>
                  <a:srgbClr val="3E3E3E"/>
                </a:solidFill>
                <a:latin typeface="Carlito"/>
                <a:cs typeface="Carlito"/>
              </a:rPr>
              <a:t>provide</a:t>
            </a:r>
            <a:r>
              <a:rPr dirty="0" sz="1300" spc="-45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3E3E3E"/>
                </a:solidFill>
                <a:latin typeface="Carlito"/>
                <a:cs typeface="Carlito"/>
              </a:rPr>
              <a:t>a</a:t>
            </a:r>
            <a:r>
              <a:rPr dirty="0" sz="1300" spc="-20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300" spc="-10">
                <a:solidFill>
                  <a:srgbClr val="3E3E3E"/>
                </a:solidFill>
                <a:latin typeface="Carlito"/>
                <a:cs typeface="Carlito"/>
              </a:rPr>
              <a:t>comprehensive</a:t>
            </a:r>
            <a:r>
              <a:rPr dirty="0" sz="1300" spc="-40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3E3E3E"/>
                </a:solidFill>
                <a:latin typeface="Carlito"/>
                <a:cs typeface="Carlito"/>
              </a:rPr>
              <a:t>view</a:t>
            </a:r>
            <a:r>
              <a:rPr dirty="0" sz="1300" spc="-15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300" spc="-25">
                <a:solidFill>
                  <a:srgbClr val="3E3E3E"/>
                </a:solidFill>
                <a:latin typeface="Carlito"/>
                <a:cs typeface="Carlito"/>
              </a:rPr>
              <a:t>of </a:t>
            </a:r>
            <a:r>
              <a:rPr dirty="0" sz="1300">
                <a:solidFill>
                  <a:srgbClr val="3E3E3E"/>
                </a:solidFill>
                <a:latin typeface="Carlito"/>
                <a:cs typeface="Carlito"/>
              </a:rPr>
              <a:t>billing</a:t>
            </a:r>
            <a:r>
              <a:rPr dirty="0" sz="1300" spc="-65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300" spc="-10">
                <a:solidFill>
                  <a:srgbClr val="3E3E3E"/>
                </a:solidFill>
                <a:latin typeface="Carlito"/>
                <a:cs typeface="Carlito"/>
              </a:rPr>
              <a:t>details.</a:t>
            </a:r>
            <a:endParaRPr sz="1300">
              <a:latin typeface="Carlito"/>
              <a:cs typeface="Carlito"/>
            </a:endParaRPr>
          </a:p>
          <a:p>
            <a:pPr marL="12700" marR="5080">
              <a:lnSpc>
                <a:spcPct val="99600"/>
              </a:lnSpc>
              <a:spcBef>
                <a:spcPts val="595"/>
              </a:spcBef>
            </a:pPr>
            <a:r>
              <a:rPr dirty="0" sz="1300" spc="-20" b="1">
                <a:solidFill>
                  <a:srgbClr val="3E3E3E"/>
                </a:solidFill>
                <a:latin typeface="Carlito"/>
                <a:cs typeface="Carlito"/>
              </a:rPr>
              <a:t>RoomRevenueStatistics</a:t>
            </a:r>
            <a:r>
              <a:rPr dirty="0" sz="1300" spc="15" b="1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300" b="1">
                <a:solidFill>
                  <a:srgbClr val="3E3E3E"/>
                </a:solidFill>
                <a:latin typeface="Carlito"/>
                <a:cs typeface="Carlito"/>
              </a:rPr>
              <a:t>View:</a:t>
            </a:r>
            <a:r>
              <a:rPr dirty="0" sz="1300" spc="10" b="1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300" spc="-10">
                <a:solidFill>
                  <a:srgbClr val="3E3E3E"/>
                </a:solidFill>
                <a:latin typeface="Carlito"/>
                <a:cs typeface="Carlito"/>
              </a:rPr>
              <a:t>Aggregates</a:t>
            </a:r>
            <a:r>
              <a:rPr dirty="0" sz="1300" spc="45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300" spc="-20">
                <a:solidFill>
                  <a:srgbClr val="3E3E3E"/>
                </a:solidFill>
                <a:latin typeface="Carlito"/>
                <a:cs typeface="Carlito"/>
              </a:rPr>
              <a:t>data </a:t>
            </a:r>
            <a:r>
              <a:rPr dirty="0" sz="1300">
                <a:solidFill>
                  <a:srgbClr val="3E3E3E"/>
                </a:solidFill>
                <a:latin typeface="Carlito"/>
                <a:cs typeface="Carlito"/>
              </a:rPr>
              <a:t>from</a:t>
            </a:r>
            <a:r>
              <a:rPr dirty="0" sz="1300" spc="-40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3E3E3E"/>
                </a:solidFill>
                <a:latin typeface="Carlito"/>
                <a:cs typeface="Carlito"/>
              </a:rPr>
              <a:t>Rooms,</a:t>
            </a:r>
            <a:r>
              <a:rPr dirty="0" sz="1300" spc="-40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300" spc="-10">
                <a:solidFill>
                  <a:srgbClr val="3E3E3E"/>
                </a:solidFill>
                <a:latin typeface="Carlito"/>
                <a:cs typeface="Carlito"/>
              </a:rPr>
              <a:t>Reservations,</a:t>
            </a:r>
            <a:r>
              <a:rPr dirty="0" sz="1300" spc="-35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3E3E3E"/>
                </a:solidFill>
                <a:latin typeface="Carlito"/>
                <a:cs typeface="Carlito"/>
              </a:rPr>
              <a:t>and</a:t>
            </a:r>
            <a:r>
              <a:rPr dirty="0" sz="1300" spc="-65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3E3E3E"/>
                </a:solidFill>
                <a:latin typeface="Carlito"/>
                <a:cs typeface="Carlito"/>
              </a:rPr>
              <a:t>Billing</a:t>
            </a:r>
            <a:r>
              <a:rPr dirty="0" sz="1300" spc="-50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3E3E3E"/>
                </a:solidFill>
                <a:latin typeface="Carlito"/>
                <a:cs typeface="Carlito"/>
              </a:rPr>
              <a:t>tables</a:t>
            </a:r>
            <a:r>
              <a:rPr dirty="0" sz="1300" spc="-50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300" spc="-25">
                <a:solidFill>
                  <a:srgbClr val="3E3E3E"/>
                </a:solidFill>
                <a:latin typeface="Carlito"/>
                <a:cs typeface="Carlito"/>
              </a:rPr>
              <a:t>to </a:t>
            </a:r>
            <a:r>
              <a:rPr dirty="0" sz="1300" spc="-10">
                <a:solidFill>
                  <a:srgbClr val="3E3E3E"/>
                </a:solidFill>
                <a:latin typeface="Carlito"/>
                <a:cs typeface="Carlito"/>
              </a:rPr>
              <a:t>generate</a:t>
            </a:r>
            <a:r>
              <a:rPr dirty="0" sz="1300" spc="-45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300" spc="-10">
                <a:solidFill>
                  <a:srgbClr val="3E3E3E"/>
                </a:solidFill>
                <a:latin typeface="Carlito"/>
                <a:cs typeface="Carlito"/>
              </a:rPr>
              <a:t>statistics</a:t>
            </a:r>
            <a:r>
              <a:rPr dirty="0" sz="1300">
                <a:solidFill>
                  <a:srgbClr val="3E3E3E"/>
                </a:solidFill>
                <a:latin typeface="Carlito"/>
                <a:cs typeface="Carlito"/>
              </a:rPr>
              <a:t> on</a:t>
            </a:r>
            <a:r>
              <a:rPr dirty="0" sz="1300" spc="-30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3E3E3E"/>
                </a:solidFill>
                <a:latin typeface="Carlito"/>
                <a:cs typeface="Carlito"/>
              </a:rPr>
              <a:t>room</a:t>
            </a:r>
            <a:r>
              <a:rPr dirty="0" sz="1300" spc="-40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300" spc="-10">
                <a:solidFill>
                  <a:srgbClr val="3E3E3E"/>
                </a:solidFill>
                <a:latin typeface="Carlito"/>
                <a:cs typeface="Carlito"/>
              </a:rPr>
              <a:t>revenue</a:t>
            </a:r>
            <a:r>
              <a:rPr dirty="0" sz="1300" spc="-40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3E3E3E"/>
                </a:solidFill>
                <a:latin typeface="Carlito"/>
                <a:cs typeface="Carlito"/>
              </a:rPr>
              <a:t>and</a:t>
            </a:r>
            <a:r>
              <a:rPr dirty="0" sz="1300" spc="-55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300" spc="-10">
                <a:solidFill>
                  <a:srgbClr val="3E3E3E"/>
                </a:solidFill>
                <a:latin typeface="Carlito"/>
                <a:cs typeface="Carlito"/>
              </a:rPr>
              <a:t>bookings.</a:t>
            </a:r>
            <a:endParaRPr sz="13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22220" y="0"/>
              <a:ext cx="9669780" cy="6857997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066788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31239" y="2134361"/>
            <a:ext cx="3670300" cy="2244090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720"/>
              </a:spcBef>
            </a:pPr>
            <a:r>
              <a:rPr dirty="0" sz="5200" spc="350" b="1">
                <a:solidFill>
                  <a:srgbClr val="3E3E3E"/>
                </a:solidFill>
                <a:latin typeface="Trebuchet MS"/>
                <a:cs typeface="Trebuchet MS"/>
              </a:rPr>
              <a:t>INSERTING </a:t>
            </a:r>
            <a:r>
              <a:rPr dirty="0" sz="5200" spc="345" b="1">
                <a:solidFill>
                  <a:srgbClr val="3E3E3E"/>
                </a:solidFill>
                <a:latin typeface="Trebuchet MS"/>
                <a:cs typeface="Trebuchet MS"/>
              </a:rPr>
              <a:t>SAMPLE </a:t>
            </a:r>
            <a:r>
              <a:rPr dirty="0" sz="5200" spc="-10" b="1">
                <a:solidFill>
                  <a:srgbClr val="3E3E3E"/>
                </a:solidFill>
                <a:latin typeface="Trebuchet MS"/>
                <a:cs typeface="Trebuchet MS"/>
              </a:rPr>
              <a:t>D</a:t>
            </a:r>
            <a:r>
              <a:rPr dirty="0" sz="5200" spc="-285" b="1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dirty="0" sz="5200" spc="-325" b="1">
                <a:solidFill>
                  <a:srgbClr val="3E3E3E"/>
                </a:solidFill>
                <a:latin typeface="Trebuchet MS"/>
                <a:cs typeface="Trebuchet MS"/>
              </a:rPr>
              <a:t>T</a:t>
            </a:r>
            <a:r>
              <a:rPr dirty="0" sz="5200" spc="225" b="1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dirty="0" sz="5200" spc="345" b="1">
                <a:solidFill>
                  <a:srgbClr val="3E3E3E"/>
                </a:solidFill>
                <a:latin typeface="Trebuchet MS"/>
                <a:cs typeface="Trebuchet MS"/>
              </a:rPr>
              <a:t>:</a:t>
            </a:r>
            <a:endParaRPr sz="52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31239" y="4606797"/>
            <a:ext cx="7988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3E3E3E"/>
                </a:solidFill>
                <a:latin typeface="Carlito"/>
                <a:cs typeface="Carlito"/>
              </a:rPr>
              <a:t>Step</a:t>
            </a:r>
            <a:r>
              <a:rPr dirty="0" sz="2400" spc="-70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2400" spc="-50">
                <a:solidFill>
                  <a:srgbClr val="3E3E3E"/>
                </a:solidFill>
                <a:latin typeface="Carlito"/>
                <a:cs typeface="Carlito"/>
              </a:rPr>
              <a:t>4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4762" y="-4762"/>
            <a:ext cx="12197080" cy="6867525"/>
            <a:chOff x="-4762" y="-4762"/>
            <a:chExt cx="12197080" cy="686752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10228" y="0"/>
              <a:ext cx="8081644" cy="685799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10228" y="0"/>
              <a:ext cx="940295" cy="6857996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0" y="0"/>
              <a:ext cx="4959350" cy="6858000"/>
            </a:xfrm>
            <a:custGeom>
              <a:avLst/>
              <a:gdLst/>
              <a:ahLst/>
              <a:cxnLst/>
              <a:rect l="l" t="t" r="r" b="b"/>
              <a:pathLst>
                <a:path w="4959350" h="6858000">
                  <a:moveTo>
                    <a:pt x="4110228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4110228" y="6857999"/>
                  </a:lnTo>
                  <a:lnTo>
                    <a:pt x="4179062" y="6734632"/>
                  </a:lnTo>
                  <a:lnTo>
                    <a:pt x="4200548" y="6693821"/>
                  </a:lnTo>
                  <a:lnTo>
                    <a:pt x="4221773" y="6652723"/>
                  </a:lnTo>
                  <a:lnTo>
                    <a:pt x="4242735" y="6611342"/>
                  </a:lnTo>
                  <a:lnTo>
                    <a:pt x="4263433" y="6569680"/>
                  </a:lnTo>
                  <a:lnTo>
                    <a:pt x="4283864" y="6527739"/>
                  </a:lnTo>
                  <a:lnTo>
                    <a:pt x="4304028" y="6485521"/>
                  </a:lnTo>
                  <a:lnTo>
                    <a:pt x="4323921" y="6443029"/>
                  </a:lnTo>
                  <a:lnTo>
                    <a:pt x="4343544" y="6400266"/>
                  </a:lnTo>
                  <a:lnTo>
                    <a:pt x="4362893" y="6357233"/>
                  </a:lnTo>
                  <a:lnTo>
                    <a:pt x="4381967" y="6313934"/>
                  </a:lnTo>
                  <a:lnTo>
                    <a:pt x="4400765" y="6270370"/>
                  </a:lnTo>
                  <a:lnTo>
                    <a:pt x="4419284" y="6226544"/>
                  </a:lnTo>
                  <a:lnTo>
                    <a:pt x="4437523" y="6182459"/>
                  </a:lnTo>
                  <a:lnTo>
                    <a:pt x="4455481" y="6138117"/>
                  </a:lnTo>
                  <a:lnTo>
                    <a:pt x="4473155" y="6093520"/>
                  </a:lnTo>
                  <a:lnTo>
                    <a:pt x="4490544" y="6048670"/>
                  </a:lnTo>
                  <a:lnTo>
                    <a:pt x="4507646" y="6003571"/>
                  </a:lnTo>
                  <a:lnTo>
                    <a:pt x="4524460" y="5958225"/>
                  </a:lnTo>
                  <a:lnTo>
                    <a:pt x="4540983" y="5912633"/>
                  </a:lnTo>
                  <a:lnTo>
                    <a:pt x="4557214" y="5866799"/>
                  </a:lnTo>
                  <a:lnTo>
                    <a:pt x="4573151" y="5820725"/>
                  </a:lnTo>
                  <a:lnTo>
                    <a:pt x="4588792" y="5774413"/>
                  </a:lnTo>
                  <a:lnTo>
                    <a:pt x="4604137" y="5727866"/>
                  </a:lnTo>
                  <a:lnTo>
                    <a:pt x="4619182" y="5681086"/>
                  </a:lnTo>
                  <a:lnTo>
                    <a:pt x="4633927" y="5634076"/>
                  </a:lnTo>
                  <a:lnTo>
                    <a:pt x="4648370" y="5586837"/>
                  </a:lnTo>
                  <a:lnTo>
                    <a:pt x="4662508" y="5539373"/>
                  </a:lnTo>
                  <a:lnTo>
                    <a:pt x="4676340" y="5491686"/>
                  </a:lnTo>
                  <a:lnTo>
                    <a:pt x="4689865" y="5443778"/>
                  </a:lnTo>
                  <a:lnTo>
                    <a:pt x="4703081" y="5395652"/>
                  </a:lnTo>
                  <a:lnTo>
                    <a:pt x="4715985" y="5347309"/>
                  </a:lnTo>
                  <a:lnTo>
                    <a:pt x="4728577" y="5298754"/>
                  </a:lnTo>
                  <a:lnTo>
                    <a:pt x="4740854" y="5249987"/>
                  </a:lnTo>
                  <a:lnTo>
                    <a:pt x="4752816" y="5201011"/>
                  </a:lnTo>
                  <a:lnTo>
                    <a:pt x="4764459" y="5151830"/>
                  </a:lnTo>
                  <a:lnTo>
                    <a:pt x="4775783" y="5102444"/>
                  </a:lnTo>
                  <a:lnTo>
                    <a:pt x="4786785" y="5052857"/>
                  </a:lnTo>
                  <a:lnTo>
                    <a:pt x="4797465" y="5003072"/>
                  </a:lnTo>
                  <a:lnTo>
                    <a:pt x="4807819" y="4953089"/>
                  </a:lnTo>
                  <a:lnTo>
                    <a:pt x="4817847" y="4902913"/>
                  </a:lnTo>
                  <a:lnTo>
                    <a:pt x="4827547" y="4852545"/>
                  </a:lnTo>
                  <a:lnTo>
                    <a:pt x="4836917" y="4801987"/>
                  </a:lnTo>
                  <a:lnTo>
                    <a:pt x="4845956" y="4751243"/>
                  </a:lnTo>
                  <a:lnTo>
                    <a:pt x="4854661" y="4700314"/>
                  </a:lnTo>
                  <a:lnTo>
                    <a:pt x="4863031" y="4649204"/>
                  </a:lnTo>
                  <a:lnTo>
                    <a:pt x="4871064" y="4597914"/>
                  </a:lnTo>
                  <a:lnTo>
                    <a:pt x="4878758" y="4546446"/>
                  </a:lnTo>
                  <a:lnTo>
                    <a:pt x="4886113" y="4494804"/>
                  </a:lnTo>
                  <a:lnTo>
                    <a:pt x="4893125" y="4442990"/>
                  </a:lnTo>
                  <a:lnTo>
                    <a:pt x="4899793" y="4391005"/>
                  </a:lnTo>
                  <a:lnTo>
                    <a:pt x="4906117" y="4338854"/>
                  </a:lnTo>
                  <a:lnTo>
                    <a:pt x="4912093" y="4286537"/>
                  </a:lnTo>
                  <a:lnTo>
                    <a:pt x="4917720" y="4234057"/>
                  </a:lnTo>
                  <a:lnTo>
                    <a:pt x="4922997" y="4181418"/>
                  </a:lnTo>
                  <a:lnTo>
                    <a:pt x="4927921" y="4128620"/>
                  </a:lnTo>
                  <a:lnTo>
                    <a:pt x="4932491" y="4075668"/>
                  </a:lnTo>
                  <a:lnTo>
                    <a:pt x="4936706" y="4022562"/>
                  </a:lnTo>
                  <a:lnTo>
                    <a:pt x="4940563" y="3969306"/>
                  </a:lnTo>
                  <a:lnTo>
                    <a:pt x="4944061" y="3915902"/>
                  </a:lnTo>
                  <a:lnTo>
                    <a:pt x="4947198" y="3862352"/>
                  </a:lnTo>
                  <a:lnTo>
                    <a:pt x="4949972" y="3808659"/>
                  </a:lnTo>
                  <a:lnTo>
                    <a:pt x="4952382" y="3754825"/>
                  </a:lnTo>
                  <a:lnTo>
                    <a:pt x="4954427" y="3700852"/>
                  </a:lnTo>
                  <a:lnTo>
                    <a:pt x="4956103" y="3646744"/>
                  </a:lnTo>
                  <a:lnTo>
                    <a:pt x="4957410" y="3592502"/>
                  </a:lnTo>
                  <a:lnTo>
                    <a:pt x="4958345" y="3538129"/>
                  </a:lnTo>
                  <a:lnTo>
                    <a:pt x="4958908" y="3483627"/>
                  </a:lnTo>
                  <a:lnTo>
                    <a:pt x="4959096" y="3429000"/>
                  </a:lnTo>
                  <a:lnTo>
                    <a:pt x="4958908" y="3374372"/>
                  </a:lnTo>
                  <a:lnTo>
                    <a:pt x="4958345" y="3319870"/>
                  </a:lnTo>
                  <a:lnTo>
                    <a:pt x="4957410" y="3265497"/>
                  </a:lnTo>
                  <a:lnTo>
                    <a:pt x="4956103" y="3211255"/>
                  </a:lnTo>
                  <a:lnTo>
                    <a:pt x="4954427" y="3157147"/>
                  </a:lnTo>
                  <a:lnTo>
                    <a:pt x="4952382" y="3103175"/>
                  </a:lnTo>
                  <a:lnTo>
                    <a:pt x="4949972" y="3049342"/>
                  </a:lnTo>
                  <a:lnTo>
                    <a:pt x="4947198" y="2995649"/>
                  </a:lnTo>
                  <a:lnTo>
                    <a:pt x="4944061" y="2942099"/>
                  </a:lnTo>
                  <a:lnTo>
                    <a:pt x="4940563" y="2888696"/>
                  </a:lnTo>
                  <a:lnTo>
                    <a:pt x="4936706" y="2835440"/>
                  </a:lnTo>
                  <a:lnTo>
                    <a:pt x="4932491" y="2782335"/>
                  </a:lnTo>
                  <a:lnTo>
                    <a:pt x="4927921" y="2729383"/>
                  </a:lnTo>
                  <a:lnTo>
                    <a:pt x="4922997" y="2676586"/>
                  </a:lnTo>
                  <a:lnTo>
                    <a:pt x="4917720" y="2623947"/>
                  </a:lnTo>
                  <a:lnTo>
                    <a:pt x="4912093" y="2571468"/>
                  </a:lnTo>
                  <a:lnTo>
                    <a:pt x="4906117" y="2519152"/>
                  </a:lnTo>
                  <a:lnTo>
                    <a:pt x="4899793" y="2467000"/>
                  </a:lnTo>
                  <a:lnTo>
                    <a:pt x="4893125" y="2415017"/>
                  </a:lnTo>
                  <a:lnTo>
                    <a:pt x="4886113" y="2363203"/>
                  </a:lnTo>
                  <a:lnTo>
                    <a:pt x="4878758" y="2311561"/>
                  </a:lnTo>
                  <a:lnTo>
                    <a:pt x="4871064" y="2260094"/>
                  </a:lnTo>
                  <a:lnTo>
                    <a:pt x="4863031" y="2208805"/>
                  </a:lnTo>
                  <a:lnTo>
                    <a:pt x="4854661" y="2157695"/>
                  </a:lnTo>
                  <a:lnTo>
                    <a:pt x="4845956" y="2106766"/>
                  </a:lnTo>
                  <a:lnTo>
                    <a:pt x="4836917" y="2056023"/>
                  </a:lnTo>
                  <a:lnTo>
                    <a:pt x="4827547" y="2005466"/>
                  </a:lnTo>
                  <a:lnTo>
                    <a:pt x="4817847" y="1955098"/>
                  </a:lnTo>
                  <a:lnTo>
                    <a:pt x="4807819" y="1904922"/>
                  </a:lnTo>
                  <a:lnTo>
                    <a:pt x="4797465" y="1854940"/>
                  </a:lnTo>
                  <a:lnTo>
                    <a:pt x="4786785" y="1805154"/>
                  </a:lnTo>
                  <a:lnTo>
                    <a:pt x="4775783" y="1755567"/>
                  </a:lnTo>
                  <a:lnTo>
                    <a:pt x="4764459" y="1706182"/>
                  </a:lnTo>
                  <a:lnTo>
                    <a:pt x="4752816" y="1657000"/>
                  </a:lnTo>
                  <a:lnTo>
                    <a:pt x="4740854" y="1608025"/>
                  </a:lnTo>
                  <a:lnTo>
                    <a:pt x="4728577" y="1559258"/>
                  </a:lnTo>
                  <a:lnTo>
                    <a:pt x="4715985" y="1510702"/>
                  </a:lnTo>
                  <a:lnTo>
                    <a:pt x="4703081" y="1462359"/>
                  </a:lnTo>
                  <a:lnTo>
                    <a:pt x="4689865" y="1414233"/>
                  </a:lnTo>
                  <a:lnTo>
                    <a:pt x="4676340" y="1366324"/>
                  </a:lnTo>
                  <a:lnTo>
                    <a:pt x="4662508" y="1318637"/>
                  </a:lnTo>
                  <a:lnTo>
                    <a:pt x="4648370" y="1271172"/>
                  </a:lnTo>
                  <a:lnTo>
                    <a:pt x="4633927" y="1223933"/>
                  </a:lnTo>
                  <a:lnTo>
                    <a:pt x="4619182" y="1176921"/>
                  </a:lnTo>
                  <a:lnTo>
                    <a:pt x="4604137" y="1130141"/>
                  </a:lnTo>
                  <a:lnTo>
                    <a:pt x="4588792" y="1083592"/>
                  </a:lnTo>
                  <a:lnTo>
                    <a:pt x="4573151" y="1037279"/>
                  </a:lnTo>
                  <a:lnTo>
                    <a:pt x="4557214" y="991204"/>
                  </a:lnTo>
                  <a:lnTo>
                    <a:pt x="4540983" y="945369"/>
                  </a:lnTo>
                  <a:lnTo>
                    <a:pt x="4524460" y="899776"/>
                  </a:lnTo>
                  <a:lnTo>
                    <a:pt x="4507646" y="854428"/>
                  </a:lnTo>
                  <a:lnTo>
                    <a:pt x="4490544" y="809327"/>
                  </a:lnTo>
                  <a:lnTo>
                    <a:pt x="4473155" y="764476"/>
                  </a:lnTo>
                  <a:lnTo>
                    <a:pt x="4455481" y="719877"/>
                  </a:lnTo>
                  <a:lnTo>
                    <a:pt x="4437523" y="675532"/>
                  </a:lnTo>
                  <a:lnTo>
                    <a:pt x="4419284" y="631445"/>
                  </a:lnTo>
                  <a:lnTo>
                    <a:pt x="4400765" y="587617"/>
                  </a:lnTo>
                  <a:lnTo>
                    <a:pt x="4381967" y="544050"/>
                  </a:lnTo>
                  <a:lnTo>
                    <a:pt x="4362893" y="500748"/>
                  </a:lnTo>
                  <a:lnTo>
                    <a:pt x="4343544" y="457712"/>
                  </a:lnTo>
                  <a:lnTo>
                    <a:pt x="4323921" y="414946"/>
                  </a:lnTo>
                  <a:lnTo>
                    <a:pt x="4304028" y="372451"/>
                  </a:lnTo>
                  <a:lnTo>
                    <a:pt x="4283864" y="330230"/>
                  </a:lnTo>
                  <a:lnTo>
                    <a:pt x="4263433" y="288285"/>
                  </a:lnTo>
                  <a:lnTo>
                    <a:pt x="4242735" y="246619"/>
                  </a:lnTo>
                  <a:lnTo>
                    <a:pt x="4221773" y="205234"/>
                  </a:lnTo>
                  <a:lnTo>
                    <a:pt x="4200548" y="164132"/>
                  </a:lnTo>
                  <a:lnTo>
                    <a:pt x="4179062" y="123317"/>
                  </a:lnTo>
                  <a:lnTo>
                    <a:pt x="41102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0"/>
              <a:ext cx="4959350" cy="6858000"/>
            </a:xfrm>
            <a:custGeom>
              <a:avLst/>
              <a:gdLst/>
              <a:ahLst/>
              <a:cxnLst/>
              <a:rect l="l" t="t" r="r" b="b"/>
              <a:pathLst>
                <a:path w="4959350" h="6858000">
                  <a:moveTo>
                    <a:pt x="0" y="0"/>
                  </a:moveTo>
                  <a:lnTo>
                    <a:pt x="4110228" y="0"/>
                  </a:lnTo>
                  <a:lnTo>
                    <a:pt x="4179062" y="123317"/>
                  </a:lnTo>
                  <a:lnTo>
                    <a:pt x="4200548" y="164132"/>
                  </a:lnTo>
                  <a:lnTo>
                    <a:pt x="4221773" y="205234"/>
                  </a:lnTo>
                  <a:lnTo>
                    <a:pt x="4242735" y="246619"/>
                  </a:lnTo>
                  <a:lnTo>
                    <a:pt x="4263433" y="288285"/>
                  </a:lnTo>
                  <a:lnTo>
                    <a:pt x="4283864" y="330230"/>
                  </a:lnTo>
                  <a:lnTo>
                    <a:pt x="4304028" y="372451"/>
                  </a:lnTo>
                  <a:lnTo>
                    <a:pt x="4323921" y="414946"/>
                  </a:lnTo>
                  <a:lnTo>
                    <a:pt x="4343544" y="457712"/>
                  </a:lnTo>
                  <a:lnTo>
                    <a:pt x="4362893" y="500748"/>
                  </a:lnTo>
                  <a:lnTo>
                    <a:pt x="4381967" y="544050"/>
                  </a:lnTo>
                  <a:lnTo>
                    <a:pt x="4400765" y="587617"/>
                  </a:lnTo>
                  <a:lnTo>
                    <a:pt x="4419284" y="631445"/>
                  </a:lnTo>
                  <a:lnTo>
                    <a:pt x="4437523" y="675532"/>
                  </a:lnTo>
                  <a:lnTo>
                    <a:pt x="4455481" y="719877"/>
                  </a:lnTo>
                  <a:lnTo>
                    <a:pt x="4473155" y="764476"/>
                  </a:lnTo>
                  <a:lnTo>
                    <a:pt x="4490544" y="809327"/>
                  </a:lnTo>
                  <a:lnTo>
                    <a:pt x="4507646" y="854428"/>
                  </a:lnTo>
                  <a:lnTo>
                    <a:pt x="4524460" y="899776"/>
                  </a:lnTo>
                  <a:lnTo>
                    <a:pt x="4540983" y="945369"/>
                  </a:lnTo>
                  <a:lnTo>
                    <a:pt x="4557214" y="991204"/>
                  </a:lnTo>
                  <a:lnTo>
                    <a:pt x="4573151" y="1037279"/>
                  </a:lnTo>
                  <a:lnTo>
                    <a:pt x="4588792" y="1083592"/>
                  </a:lnTo>
                  <a:lnTo>
                    <a:pt x="4604137" y="1130141"/>
                  </a:lnTo>
                  <a:lnTo>
                    <a:pt x="4619182" y="1176921"/>
                  </a:lnTo>
                  <a:lnTo>
                    <a:pt x="4633927" y="1223933"/>
                  </a:lnTo>
                  <a:lnTo>
                    <a:pt x="4648370" y="1271172"/>
                  </a:lnTo>
                  <a:lnTo>
                    <a:pt x="4662508" y="1318637"/>
                  </a:lnTo>
                  <a:lnTo>
                    <a:pt x="4676340" y="1366324"/>
                  </a:lnTo>
                  <a:lnTo>
                    <a:pt x="4689865" y="1414233"/>
                  </a:lnTo>
                  <a:lnTo>
                    <a:pt x="4703081" y="1462359"/>
                  </a:lnTo>
                  <a:lnTo>
                    <a:pt x="4715985" y="1510702"/>
                  </a:lnTo>
                  <a:lnTo>
                    <a:pt x="4728577" y="1559258"/>
                  </a:lnTo>
                  <a:lnTo>
                    <a:pt x="4740854" y="1608025"/>
                  </a:lnTo>
                  <a:lnTo>
                    <a:pt x="4752816" y="1657000"/>
                  </a:lnTo>
                  <a:lnTo>
                    <a:pt x="4764459" y="1706182"/>
                  </a:lnTo>
                  <a:lnTo>
                    <a:pt x="4775783" y="1755567"/>
                  </a:lnTo>
                  <a:lnTo>
                    <a:pt x="4786785" y="1805154"/>
                  </a:lnTo>
                  <a:lnTo>
                    <a:pt x="4797465" y="1854940"/>
                  </a:lnTo>
                  <a:lnTo>
                    <a:pt x="4807819" y="1904922"/>
                  </a:lnTo>
                  <a:lnTo>
                    <a:pt x="4817847" y="1955098"/>
                  </a:lnTo>
                  <a:lnTo>
                    <a:pt x="4827547" y="2005466"/>
                  </a:lnTo>
                  <a:lnTo>
                    <a:pt x="4836917" y="2056023"/>
                  </a:lnTo>
                  <a:lnTo>
                    <a:pt x="4845956" y="2106766"/>
                  </a:lnTo>
                  <a:lnTo>
                    <a:pt x="4854661" y="2157695"/>
                  </a:lnTo>
                  <a:lnTo>
                    <a:pt x="4863031" y="2208805"/>
                  </a:lnTo>
                  <a:lnTo>
                    <a:pt x="4871064" y="2260094"/>
                  </a:lnTo>
                  <a:lnTo>
                    <a:pt x="4878758" y="2311561"/>
                  </a:lnTo>
                  <a:lnTo>
                    <a:pt x="4886113" y="2363203"/>
                  </a:lnTo>
                  <a:lnTo>
                    <a:pt x="4893125" y="2415017"/>
                  </a:lnTo>
                  <a:lnTo>
                    <a:pt x="4899793" y="2467000"/>
                  </a:lnTo>
                  <a:lnTo>
                    <a:pt x="4906117" y="2519152"/>
                  </a:lnTo>
                  <a:lnTo>
                    <a:pt x="4912093" y="2571468"/>
                  </a:lnTo>
                  <a:lnTo>
                    <a:pt x="4917720" y="2623947"/>
                  </a:lnTo>
                  <a:lnTo>
                    <a:pt x="4922997" y="2676586"/>
                  </a:lnTo>
                  <a:lnTo>
                    <a:pt x="4927921" y="2729383"/>
                  </a:lnTo>
                  <a:lnTo>
                    <a:pt x="4932491" y="2782335"/>
                  </a:lnTo>
                  <a:lnTo>
                    <a:pt x="4936706" y="2835440"/>
                  </a:lnTo>
                  <a:lnTo>
                    <a:pt x="4940563" y="2888696"/>
                  </a:lnTo>
                  <a:lnTo>
                    <a:pt x="4944061" y="2942099"/>
                  </a:lnTo>
                  <a:lnTo>
                    <a:pt x="4947198" y="2995649"/>
                  </a:lnTo>
                  <a:lnTo>
                    <a:pt x="4949972" y="3049342"/>
                  </a:lnTo>
                  <a:lnTo>
                    <a:pt x="4952382" y="3103175"/>
                  </a:lnTo>
                  <a:lnTo>
                    <a:pt x="4954427" y="3157147"/>
                  </a:lnTo>
                  <a:lnTo>
                    <a:pt x="4956103" y="3211255"/>
                  </a:lnTo>
                  <a:lnTo>
                    <a:pt x="4957410" y="3265497"/>
                  </a:lnTo>
                  <a:lnTo>
                    <a:pt x="4958345" y="3319870"/>
                  </a:lnTo>
                  <a:lnTo>
                    <a:pt x="4958908" y="3374372"/>
                  </a:lnTo>
                  <a:lnTo>
                    <a:pt x="4959096" y="3429000"/>
                  </a:lnTo>
                  <a:lnTo>
                    <a:pt x="4958908" y="3483627"/>
                  </a:lnTo>
                  <a:lnTo>
                    <a:pt x="4958345" y="3538129"/>
                  </a:lnTo>
                  <a:lnTo>
                    <a:pt x="4957410" y="3592502"/>
                  </a:lnTo>
                  <a:lnTo>
                    <a:pt x="4956103" y="3646744"/>
                  </a:lnTo>
                  <a:lnTo>
                    <a:pt x="4954427" y="3700852"/>
                  </a:lnTo>
                  <a:lnTo>
                    <a:pt x="4952382" y="3754825"/>
                  </a:lnTo>
                  <a:lnTo>
                    <a:pt x="4949972" y="3808659"/>
                  </a:lnTo>
                  <a:lnTo>
                    <a:pt x="4947198" y="3862352"/>
                  </a:lnTo>
                  <a:lnTo>
                    <a:pt x="4944061" y="3915902"/>
                  </a:lnTo>
                  <a:lnTo>
                    <a:pt x="4940563" y="3969306"/>
                  </a:lnTo>
                  <a:lnTo>
                    <a:pt x="4936706" y="4022562"/>
                  </a:lnTo>
                  <a:lnTo>
                    <a:pt x="4932491" y="4075668"/>
                  </a:lnTo>
                  <a:lnTo>
                    <a:pt x="4927921" y="4128620"/>
                  </a:lnTo>
                  <a:lnTo>
                    <a:pt x="4922997" y="4181418"/>
                  </a:lnTo>
                  <a:lnTo>
                    <a:pt x="4917720" y="4234057"/>
                  </a:lnTo>
                  <a:lnTo>
                    <a:pt x="4912093" y="4286537"/>
                  </a:lnTo>
                  <a:lnTo>
                    <a:pt x="4906117" y="4338854"/>
                  </a:lnTo>
                  <a:lnTo>
                    <a:pt x="4899793" y="4391005"/>
                  </a:lnTo>
                  <a:lnTo>
                    <a:pt x="4893125" y="4442990"/>
                  </a:lnTo>
                  <a:lnTo>
                    <a:pt x="4886113" y="4494804"/>
                  </a:lnTo>
                  <a:lnTo>
                    <a:pt x="4878758" y="4546446"/>
                  </a:lnTo>
                  <a:lnTo>
                    <a:pt x="4871064" y="4597914"/>
                  </a:lnTo>
                  <a:lnTo>
                    <a:pt x="4863031" y="4649204"/>
                  </a:lnTo>
                  <a:lnTo>
                    <a:pt x="4854661" y="4700314"/>
                  </a:lnTo>
                  <a:lnTo>
                    <a:pt x="4845956" y="4751243"/>
                  </a:lnTo>
                  <a:lnTo>
                    <a:pt x="4836917" y="4801987"/>
                  </a:lnTo>
                  <a:lnTo>
                    <a:pt x="4827547" y="4852545"/>
                  </a:lnTo>
                  <a:lnTo>
                    <a:pt x="4817847" y="4902913"/>
                  </a:lnTo>
                  <a:lnTo>
                    <a:pt x="4807819" y="4953089"/>
                  </a:lnTo>
                  <a:lnTo>
                    <a:pt x="4797465" y="5003072"/>
                  </a:lnTo>
                  <a:lnTo>
                    <a:pt x="4786785" y="5052857"/>
                  </a:lnTo>
                  <a:lnTo>
                    <a:pt x="4775783" y="5102444"/>
                  </a:lnTo>
                  <a:lnTo>
                    <a:pt x="4764459" y="5151830"/>
                  </a:lnTo>
                  <a:lnTo>
                    <a:pt x="4752816" y="5201011"/>
                  </a:lnTo>
                  <a:lnTo>
                    <a:pt x="4740854" y="5249987"/>
                  </a:lnTo>
                  <a:lnTo>
                    <a:pt x="4728577" y="5298754"/>
                  </a:lnTo>
                  <a:lnTo>
                    <a:pt x="4715985" y="5347309"/>
                  </a:lnTo>
                  <a:lnTo>
                    <a:pt x="4703081" y="5395652"/>
                  </a:lnTo>
                  <a:lnTo>
                    <a:pt x="4689865" y="5443778"/>
                  </a:lnTo>
                  <a:lnTo>
                    <a:pt x="4676340" y="5491686"/>
                  </a:lnTo>
                  <a:lnTo>
                    <a:pt x="4662508" y="5539373"/>
                  </a:lnTo>
                  <a:lnTo>
                    <a:pt x="4648370" y="5586837"/>
                  </a:lnTo>
                  <a:lnTo>
                    <a:pt x="4633927" y="5634076"/>
                  </a:lnTo>
                  <a:lnTo>
                    <a:pt x="4619182" y="5681086"/>
                  </a:lnTo>
                  <a:lnTo>
                    <a:pt x="4604137" y="5727866"/>
                  </a:lnTo>
                  <a:lnTo>
                    <a:pt x="4588792" y="5774413"/>
                  </a:lnTo>
                  <a:lnTo>
                    <a:pt x="4573151" y="5820725"/>
                  </a:lnTo>
                  <a:lnTo>
                    <a:pt x="4557214" y="5866799"/>
                  </a:lnTo>
                  <a:lnTo>
                    <a:pt x="4540983" y="5912633"/>
                  </a:lnTo>
                  <a:lnTo>
                    <a:pt x="4524460" y="5958225"/>
                  </a:lnTo>
                  <a:lnTo>
                    <a:pt x="4507646" y="6003571"/>
                  </a:lnTo>
                  <a:lnTo>
                    <a:pt x="4490544" y="6048670"/>
                  </a:lnTo>
                  <a:lnTo>
                    <a:pt x="4473155" y="6093520"/>
                  </a:lnTo>
                  <a:lnTo>
                    <a:pt x="4455481" y="6138117"/>
                  </a:lnTo>
                  <a:lnTo>
                    <a:pt x="4437523" y="6182459"/>
                  </a:lnTo>
                  <a:lnTo>
                    <a:pt x="4419284" y="6226544"/>
                  </a:lnTo>
                  <a:lnTo>
                    <a:pt x="4400765" y="6270370"/>
                  </a:lnTo>
                  <a:lnTo>
                    <a:pt x="4381967" y="6313934"/>
                  </a:lnTo>
                  <a:lnTo>
                    <a:pt x="4362893" y="6357233"/>
                  </a:lnTo>
                  <a:lnTo>
                    <a:pt x="4343544" y="6400266"/>
                  </a:lnTo>
                  <a:lnTo>
                    <a:pt x="4323921" y="6443029"/>
                  </a:lnTo>
                  <a:lnTo>
                    <a:pt x="4304028" y="6485521"/>
                  </a:lnTo>
                  <a:lnTo>
                    <a:pt x="4283864" y="6527739"/>
                  </a:lnTo>
                  <a:lnTo>
                    <a:pt x="4263433" y="6569680"/>
                  </a:lnTo>
                  <a:lnTo>
                    <a:pt x="4242735" y="6611342"/>
                  </a:lnTo>
                  <a:lnTo>
                    <a:pt x="4221773" y="6652723"/>
                  </a:lnTo>
                  <a:lnTo>
                    <a:pt x="4200548" y="6693821"/>
                  </a:lnTo>
                  <a:lnTo>
                    <a:pt x="4179062" y="6734632"/>
                  </a:lnTo>
                  <a:lnTo>
                    <a:pt x="4110228" y="6857999"/>
                  </a:lnTo>
                  <a:lnTo>
                    <a:pt x="0" y="685799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E4E4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0" y="0"/>
              <a:ext cx="4948555" cy="6858000"/>
            </a:xfrm>
            <a:custGeom>
              <a:avLst/>
              <a:gdLst/>
              <a:ahLst/>
              <a:cxnLst/>
              <a:rect l="l" t="t" r="r" b="b"/>
              <a:pathLst>
                <a:path w="4948555" h="6858000">
                  <a:moveTo>
                    <a:pt x="4099560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4099560" y="6857999"/>
                  </a:lnTo>
                  <a:lnTo>
                    <a:pt x="4168521" y="6734632"/>
                  </a:lnTo>
                  <a:lnTo>
                    <a:pt x="4190001" y="6693821"/>
                  </a:lnTo>
                  <a:lnTo>
                    <a:pt x="4211221" y="6652723"/>
                  </a:lnTo>
                  <a:lnTo>
                    <a:pt x="4232178" y="6611342"/>
                  </a:lnTo>
                  <a:lnTo>
                    <a:pt x="4252871" y="6569680"/>
                  </a:lnTo>
                  <a:lnTo>
                    <a:pt x="4273297" y="6527739"/>
                  </a:lnTo>
                  <a:lnTo>
                    <a:pt x="4293456" y="6485521"/>
                  </a:lnTo>
                  <a:lnTo>
                    <a:pt x="4313345" y="6443029"/>
                  </a:lnTo>
                  <a:lnTo>
                    <a:pt x="4332963" y="6400266"/>
                  </a:lnTo>
                  <a:lnTo>
                    <a:pt x="4352308" y="6357233"/>
                  </a:lnTo>
                  <a:lnTo>
                    <a:pt x="4371378" y="6313934"/>
                  </a:lnTo>
                  <a:lnTo>
                    <a:pt x="4390172" y="6270370"/>
                  </a:lnTo>
                  <a:lnTo>
                    <a:pt x="4408687" y="6226544"/>
                  </a:lnTo>
                  <a:lnTo>
                    <a:pt x="4426923" y="6182459"/>
                  </a:lnTo>
                  <a:lnTo>
                    <a:pt x="4444877" y="6138117"/>
                  </a:lnTo>
                  <a:lnTo>
                    <a:pt x="4462547" y="6093520"/>
                  </a:lnTo>
                  <a:lnTo>
                    <a:pt x="4479933" y="6048670"/>
                  </a:lnTo>
                  <a:lnTo>
                    <a:pt x="4497032" y="6003571"/>
                  </a:lnTo>
                  <a:lnTo>
                    <a:pt x="4513842" y="5958225"/>
                  </a:lnTo>
                  <a:lnTo>
                    <a:pt x="4530362" y="5912633"/>
                  </a:lnTo>
                  <a:lnTo>
                    <a:pt x="4546590" y="5866799"/>
                  </a:lnTo>
                  <a:lnTo>
                    <a:pt x="4562525" y="5820725"/>
                  </a:lnTo>
                  <a:lnTo>
                    <a:pt x="4578164" y="5774413"/>
                  </a:lnTo>
                  <a:lnTo>
                    <a:pt x="4593506" y="5727866"/>
                  </a:lnTo>
                  <a:lnTo>
                    <a:pt x="4608549" y="5681086"/>
                  </a:lnTo>
                  <a:lnTo>
                    <a:pt x="4623291" y="5634076"/>
                  </a:lnTo>
                  <a:lnTo>
                    <a:pt x="4637731" y="5586837"/>
                  </a:lnTo>
                  <a:lnTo>
                    <a:pt x="4651868" y="5539373"/>
                  </a:lnTo>
                  <a:lnTo>
                    <a:pt x="4665698" y="5491686"/>
                  </a:lnTo>
                  <a:lnTo>
                    <a:pt x="4679221" y="5443778"/>
                  </a:lnTo>
                  <a:lnTo>
                    <a:pt x="4692435" y="5395652"/>
                  </a:lnTo>
                  <a:lnTo>
                    <a:pt x="4705338" y="5347309"/>
                  </a:lnTo>
                  <a:lnTo>
                    <a:pt x="4717928" y="5298754"/>
                  </a:lnTo>
                  <a:lnTo>
                    <a:pt x="4730204" y="5249987"/>
                  </a:lnTo>
                  <a:lnTo>
                    <a:pt x="4742164" y="5201011"/>
                  </a:lnTo>
                  <a:lnTo>
                    <a:pt x="4753806" y="5151830"/>
                  </a:lnTo>
                  <a:lnTo>
                    <a:pt x="4765128" y="5102444"/>
                  </a:lnTo>
                  <a:lnTo>
                    <a:pt x="4776129" y="5052857"/>
                  </a:lnTo>
                  <a:lnTo>
                    <a:pt x="4786808" y="5003072"/>
                  </a:lnTo>
                  <a:lnTo>
                    <a:pt x="4797161" y="4953089"/>
                  </a:lnTo>
                  <a:lnTo>
                    <a:pt x="4807188" y="4902913"/>
                  </a:lnTo>
                  <a:lnTo>
                    <a:pt x="4816887" y="4852545"/>
                  </a:lnTo>
                  <a:lnTo>
                    <a:pt x="4826256" y="4801987"/>
                  </a:lnTo>
                  <a:lnTo>
                    <a:pt x="4835294" y="4751243"/>
                  </a:lnTo>
                  <a:lnTo>
                    <a:pt x="4843998" y="4700314"/>
                  </a:lnTo>
                  <a:lnTo>
                    <a:pt x="4852368" y="4649204"/>
                  </a:lnTo>
                  <a:lnTo>
                    <a:pt x="4860400" y="4597914"/>
                  </a:lnTo>
                  <a:lnTo>
                    <a:pt x="4868094" y="4546446"/>
                  </a:lnTo>
                  <a:lnTo>
                    <a:pt x="4875448" y="4494804"/>
                  </a:lnTo>
                  <a:lnTo>
                    <a:pt x="4882460" y="4442990"/>
                  </a:lnTo>
                  <a:lnTo>
                    <a:pt x="4889128" y="4391005"/>
                  </a:lnTo>
                  <a:lnTo>
                    <a:pt x="4895451" y="4338854"/>
                  </a:lnTo>
                  <a:lnTo>
                    <a:pt x="4901426" y="4286537"/>
                  </a:lnTo>
                  <a:lnTo>
                    <a:pt x="4907053" y="4234057"/>
                  </a:lnTo>
                  <a:lnTo>
                    <a:pt x="4912330" y="4181418"/>
                  </a:lnTo>
                  <a:lnTo>
                    <a:pt x="4917254" y="4128620"/>
                  </a:lnTo>
                  <a:lnTo>
                    <a:pt x="4921824" y="4075668"/>
                  </a:lnTo>
                  <a:lnTo>
                    <a:pt x="4926038" y="4022562"/>
                  </a:lnTo>
                  <a:lnTo>
                    <a:pt x="4929895" y="3969306"/>
                  </a:lnTo>
                  <a:lnTo>
                    <a:pt x="4933393" y="3915902"/>
                  </a:lnTo>
                  <a:lnTo>
                    <a:pt x="4936530" y="3862352"/>
                  </a:lnTo>
                  <a:lnTo>
                    <a:pt x="4939305" y="3808659"/>
                  </a:lnTo>
                  <a:lnTo>
                    <a:pt x="4941715" y="3754825"/>
                  </a:lnTo>
                  <a:lnTo>
                    <a:pt x="4943759" y="3700852"/>
                  </a:lnTo>
                  <a:lnTo>
                    <a:pt x="4945435" y="3646744"/>
                  </a:lnTo>
                  <a:lnTo>
                    <a:pt x="4946742" y="3592502"/>
                  </a:lnTo>
                  <a:lnTo>
                    <a:pt x="4947677" y="3538129"/>
                  </a:lnTo>
                  <a:lnTo>
                    <a:pt x="4948240" y="3483627"/>
                  </a:lnTo>
                  <a:lnTo>
                    <a:pt x="4948428" y="3429000"/>
                  </a:lnTo>
                  <a:lnTo>
                    <a:pt x="4948240" y="3374372"/>
                  </a:lnTo>
                  <a:lnTo>
                    <a:pt x="4947677" y="3319870"/>
                  </a:lnTo>
                  <a:lnTo>
                    <a:pt x="4946742" y="3265497"/>
                  </a:lnTo>
                  <a:lnTo>
                    <a:pt x="4945435" y="3211255"/>
                  </a:lnTo>
                  <a:lnTo>
                    <a:pt x="4943759" y="3157147"/>
                  </a:lnTo>
                  <a:lnTo>
                    <a:pt x="4941715" y="3103175"/>
                  </a:lnTo>
                  <a:lnTo>
                    <a:pt x="4939305" y="3049342"/>
                  </a:lnTo>
                  <a:lnTo>
                    <a:pt x="4936530" y="2995649"/>
                  </a:lnTo>
                  <a:lnTo>
                    <a:pt x="4933393" y="2942099"/>
                  </a:lnTo>
                  <a:lnTo>
                    <a:pt x="4929895" y="2888696"/>
                  </a:lnTo>
                  <a:lnTo>
                    <a:pt x="4926038" y="2835440"/>
                  </a:lnTo>
                  <a:lnTo>
                    <a:pt x="4921824" y="2782335"/>
                  </a:lnTo>
                  <a:lnTo>
                    <a:pt x="4917254" y="2729383"/>
                  </a:lnTo>
                  <a:lnTo>
                    <a:pt x="4912330" y="2676586"/>
                  </a:lnTo>
                  <a:lnTo>
                    <a:pt x="4907053" y="2623947"/>
                  </a:lnTo>
                  <a:lnTo>
                    <a:pt x="4901426" y="2571468"/>
                  </a:lnTo>
                  <a:lnTo>
                    <a:pt x="4895451" y="2519152"/>
                  </a:lnTo>
                  <a:lnTo>
                    <a:pt x="4889128" y="2467000"/>
                  </a:lnTo>
                  <a:lnTo>
                    <a:pt x="4882460" y="2415017"/>
                  </a:lnTo>
                  <a:lnTo>
                    <a:pt x="4875448" y="2363203"/>
                  </a:lnTo>
                  <a:lnTo>
                    <a:pt x="4868094" y="2311561"/>
                  </a:lnTo>
                  <a:lnTo>
                    <a:pt x="4860400" y="2260094"/>
                  </a:lnTo>
                  <a:lnTo>
                    <a:pt x="4852368" y="2208805"/>
                  </a:lnTo>
                  <a:lnTo>
                    <a:pt x="4843998" y="2157695"/>
                  </a:lnTo>
                  <a:lnTo>
                    <a:pt x="4835294" y="2106766"/>
                  </a:lnTo>
                  <a:lnTo>
                    <a:pt x="4826256" y="2056023"/>
                  </a:lnTo>
                  <a:lnTo>
                    <a:pt x="4816887" y="2005466"/>
                  </a:lnTo>
                  <a:lnTo>
                    <a:pt x="4807188" y="1955098"/>
                  </a:lnTo>
                  <a:lnTo>
                    <a:pt x="4797161" y="1904922"/>
                  </a:lnTo>
                  <a:lnTo>
                    <a:pt x="4786808" y="1854940"/>
                  </a:lnTo>
                  <a:lnTo>
                    <a:pt x="4776129" y="1805154"/>
                  </a:lnTo>
                  <a:lnTo>
                    <a:pt x="4765128" y="1755567"/>
                  </a:lnTo>
                  <a:lnTo>
                    <a:pt x="4753806" y="1706182"/>
                  </a:lnTo>
                  <a:lnTo>
                    <a:pt x="4742164" y="1657000"/>
                  </a:lnTo>
                  <a:lnTo>
                    <a:pt x="4730204" y="1608025"/>
                  </a:lnTo>
                  <a:lnTo>
                    <a:pt x="4717928" y="1559258"/>
                  </a:lnTo>
                  <a:lnTo>
                    <a:pt x="4705338" y="1510702"/>
                  </a:lnTo>
                  <a:lnTo>
                    <a:pt x="4692435" y="1462359"/>
                  </a:lnTo>
                  <a:lnTo>
                    <a:pt x="4679221" y="1414233"/>
                  </a:lnTo>
                  <a:lnTo>
                    <a:pt x="4665698" y="1366324"/>
                  </a:lnTo>
                  <a:lnTo>
                    <a:pt x="4651868" y="1318637"/>
                  </a:lnTo>
                  <a:lnTo>
                    <a:pt x="4637731" y="1271172"/>
                  </a:lnTo>
                  <a:lnTo>
                    <a:pt x="4623291" y="1223933"/>
                  </a:lnTo>
                  <a:lnTo>
                    <a:pt x="4608549" y="1176921"/>
                  </a:lnTo>
                  <a:lnTo>
                    <a:pt x="4593506" y="1130141"/>
                  </a:lnTo>
                  <a:lnTo>
                    <a:pt x="4578164" y="1083592"/>
                  </a:lnTo>
                  <a:lnTo>
                    <a:pt x="4562525" y="1037279"/>
                  </a:lnTo>
                  <a:lnTo>
                    <a:pt x="4546590" y="991204"/>
                  </a:lnTo>
                  <a:lnTo>
                    <a:pt x="4530362" y="945369"/>
                  </a:lnTo>
                  <a:lnTo>
                    <a:pt x="4513842" y="899776"/>
                  </a:lnTo>
                  <a:lnTo>
                    <a:pt x="4497032" y="854428"/>
                  </a:lnTo>
                  <a:lnTo>
                    <a:pt x="4479933" y="809327"/>
                  </a:lnTo>
                  <a:lnTo>
                    <a:pt x="4462547" y="764476"/>
                  </a:lnTo>
                  <a:lnTo>
                    <a:pt x="4444877" y="719877"/>
                  </a:lnTo>
                  <a:lnTo>
                    <a:pt x="4426923" y="675532"/>
                  </a:lnTo>
                  <a:lnTo>
                    <a:pt x="4408687" y="631445"/>
                  </a:lnTo>
                  <a:lnTo>
                    <a:pt x="4390172" y="587617"/>
                  </a:lnTo>
                  <a:lnTo>
                    <a:pt x="4371378" y="544050"/>
                  </a:lnTo>
                  <a:lnTo>
                    <a:pt x="4352308" y="500748"/>
                  </a:lnTo>
                  <a:lnTo>
                    <a:pt x="4332963" y="457712"/>
                  </a:lnTo>
                  <a:lnTo>
                    <a:pt x="4313345" y="414946"/>
                  </a:lnTo>
                  <a:lnTo>
                    <a:pt x="4293456" y="372451"/>
                  </a:lnTo>
                  <a:lnTo>
                    <a:pt x="4273297" y="330230"/>
                  </a:lnTo>
                  <a:lnTo>
                    <a:pt x="4252871" y="288285"/>
                  </a:lnTo>
                  <a:lnTo>
                    <a:pt x="4232178" y="246619"/>
                  </a:lnTo>
                  <a:lnTo>
                    <a:pt x="4211221" y="205234"/>
                  </a:lnTo>
                  <a:lnTo>
                    <a:pt x="4190001" y="164132"/>
                  </a:lnTo>
                  <a:lnTo>
                    <a:pt x="4168521" y="123317"/>
                  </a:lnTo>
                  <a:lnTo>
                    <a:pt x="40995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556666" y="1602993"/>
            <a:ext cx="3782060" cy="2683510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469900" marR="174625" indent="-457834">
              <a:lnSpc>
                <a:spcPts val="1730"/>
              </a:lnSpc>
              <a:spcBef>
                <a:spcPts val="310"/>
              </a:spcBef>
            </a:pPr>
            <a:r>
              <a:rPr dirty="0" sz="1600">
                <a:solidFill>
                  <a:srgbClr val="3E3E3E"/>
                </a:solidFill>
                <a:latin typeface="Trebuchet MS"/>
                <a:cs typeface="Trebuchet MS"/>
              </a:rPr>
              <a:t>SAMPLE</a:t>
            </a:r>
            <a:r>
              <a:rPr dirty="0" sz="1600" spc="-1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3E3E3E"/>
                </a:solidFill>
                <a:latin typeface="Trebuchet MS"/>
                <a:cs typeface="Trebuchet MS"/>
              </a:rPr>
              <a:t>DATA</a:t>
            </a:r>
            <a:r>
              <a:rPr dirty="0" sz="1600" spc="-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3E3E3E"/>
                </a:solidFill>
                <a:latin typeface="Trebuchet MS"/>
                <a:cs typeface="Trebuchet MS"/>
              </a:rPr>
              <a:t>IS INSERTED</a:t>
            </a:r>
            <a:r>
              <a:rPr dirty="0" sz="1600" spc="-1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600" spc="80">
                <a:solidFill>
                  <a:srgbClr val="3E3E3E"/>
                </a:solidFill>
                <a:latin typeface="Trebuchet MS"/>
                <a:cs typeface="Trebuchet MS"/>
              </a:rPr>
              <a:t>INTO</a:t>
            </a:r>
            <a:r>
              <a:rPr dirty="0" sz="1600" spc="-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600" spc="40">
                <a:solidFill>
                  <a:srgbClr val="3E3E3E"/>
                </a:solidFill>
                <a:latin typeface="Trebuchet MS"/>
                <a:cs typeface="Trebuchet MS"/>
              </a:rPr>
              <a:t>EACH </a:t>
            </a:r>
            <a:r>
              <a:rPr dirty="0" sz="1600" spc="-30">
                <a:solidFill>
                  <a:srgbClr val="3E3E3E"/>
                </a:solidFill>
                <a:latin typeface="Trebuchet MS"/>
                <a:cs typeface="Trebuchet MS"/>
              </a:rPr>
              <a:t>TABLE</a:t>
            </a:r>
            <a:r>
              <a:rPr dirty="0" sz="1600" spc="-229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600" spc="75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dirty="0" sz="1600" spc="-3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3E3E3E"/>
                </a:solidFill>
                <a:latin typeface="Trebuchet MS"/>
                <a:cs typeface="Trebuchet MS"/>
              </a:rPr>
              <a:t>SIMULATE</a:t>
            </a:r>
            <a:r>
              <a:rPr dirty="0" sz="1600" spc="-10">
                <a:solidFill>
                  <a:srgbClr val="3E3E3E"/>
                </a:solidFill>
                <a:latin typeface="Trebuchet MS"/>
                <a:cs typeface="Trebuchet MS"/>
              </a:rPr>
              <a:t> REAL-</a:t>
            </a:r>
            <a:r>
              <a:rPr dirty="0" sz="1600" spc="114">
                <a:solidFill>
                  <a:srgbClr val="3E3E3E"/>
                </a:solidFill>
                <a:latin typeface="Trebuchet MS"/>
                <a:cs typeface="Trebuchet MS"/>
              </a:rPr>
              <a:t>WORLD </a:t>
            </a:r>
            <a:r>
              <a:rPr dirty="0" sz="1600" spc="55">
                <a:solidFill>
                  <a:srgbClr val="3E3E3E"/>
                </a:solidFill>
                <a:latin typeface="Trebuchet MS"/>
                <a:cs typeface="Trebuchet MS"/>
              </a:rPr>
              <a:t>SCENARIOS</a:t>
            </a:r>
            <a:r>
              <a:rPr dirty="0" sz="1600" spc="-1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600" spc="17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1600" spc="-2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3E3E3E"/>
                </a:solidFill>
                <a:latin typeface="Trebuchet MS"/>
                <a:cs typeface="Trebuchet MS"/>
              </a:rPr>
              <a:t>FACILITATE </a:t>
            </a:r>
            <a:r>
              <a:rPr dirty="0" sz="1600">
                <a:solidFill>
                  <a:srgbClr val="3E3E3E"/>
                </a:solidFill>
                <a:latin typeface="Trebuchet MS"/>
                <a:cs typeface="Trebuchet MS"/>
              </a:rPr>
              <a:t>TESTING</a:t>
            </a:r>
            <a:r>
              <a:rPr dirty="0" sz="1600" spc="-114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600" spc="17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1600" spc="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3E3E3E"/>
                </a:solidFill>
                <a:latin typeface="Trebuchet MS"/>
                <a:cs typeface="Trebuchet MS"/>
              </a:rPr>
              <a:t>DEVELOPMENT.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95"/>
              </a:spcBef>
            </a:pPr>
            <a:endParaRPr sz="1600">
              <a:latin typeface="Trebuchet MS"/>
              <a:cs typeface="Trebuchet MS"/>
            </a:endParaRPr>
          </a:p>
          <a:p>
            <a:pPr marL="469900" marR="5080">
              <a:lnSpc>
                <a:spcPts val="1730"/>
              </a:lnSpc>
            </a:pPr>
            <a:r>
              <a:rPr dirty="0" sz="1600">
                <a:solidFill>
                  <a:srgbClr val="3E3E3E"/>
                </a:solidFill>
                <a:latin typeface="Trebuchet MS"/>
                <a:cs typeface="Trebuchet MS"/>
              </a:rPr>
              <a:t>DATA</a:t>
            </a:r>
            <a:r>
              <a:rPr dirty="0" sz="1600" spc="-1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600" spc="55">
                <a:solidFill>
                  <a:srgbClr val="3E3E3E"/>
                </a:solidFill>
                <a:latin typeface="Trebuchet MS"/>
                <a:cs typeface="Trebuchet MS"/>
              </a:rPr>
              <a:t>INCLUDES</a:t>
            </a:r>
            <a:r>
              <a:rPr dirty="0" sz="1600" spc="3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600" spc="60">
                <a:solidFill>
                  <a:srgbClr val="3E3E3E"/>
                </a:solidFill>
                <a:latin typeface="Trebuchet MS"/>
                <a:cs typeface="Trebuchet MS"/>
              </a:rPr>
              <a:t>INFORMATION </a:t>
            </a:r>
            <a:r>
              <a:rPr dirty="0" sz="1600" spc="90">
                <a:solidFill>
                  <a:srgbClr val="3E3E3E"/>
                </a:solidFill>
                <a:latin typeface="Trebuchet MS"/>
                <a:cs typeface="Trebuchet MS"/>
              </a:rPr>
              <a:t>ABOUT</a:t>
            </a:r>
            <a:r>
              <a:rPr dirty="0" sz="1600" spc="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3E3E3E"/>
                </a:solidFill>
                <a:latin typeface="Trebuchet MS"/>
                <a:cs typeface="Trebuchet MS"/>
              </a:rPr>
              <a:t>ROOMS,</a:t>
            </a:r>
            <a:r>
              <a:rPr dirty="0" sz="16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3E3E3E"/>
                </a:solidFill>
                <a:latin typeface="Trebuchet MS"/>
                <a:cs typeface="Trebuchet MS"/>
              </a:rPr>
              <a:t>GUESTS, </a:t>
            </a:r>
            <a:r>
              <a:rPr dirty="0" sz="1600" spc="-35">
                <a:solidFill>
                  <a:srgbClr val="3E3E3E"/>
                </a:solidFill>
                <a:latin typeface="Trebuchet MS"/>
                <a:cs typeface="Trebuchet MS"/>
              </a:rPr>
              <a:t>RESERVATIONS,</a:t>
            </a:r>
            <a:r>
              <a:rPr dirty="0" sz="16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600" spc="-130">
                <a:solidFill>
                  <a:srgbClr val="3E3E3E"/>
                </a:solidFill>
                <a:latin typeface="Trebuchet MS"/>
                <a:cs typeface="Trebuchet MS"/>
              </a:rPr>
              <a:t>STAFF,</a:t>
            </a:r>
            <a:r>
              <a:rPr dirty="0" sz="16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3E3E3E"/>
                </a:solidFill>
                <a:latin typeface="Trebuchet MS"/>
                <a:cs typeface="Trebuchet MS"/>
              </a:rPr>
              <a:t>BILLING,</a:t>
            </a:r>
            <a:r>
              <a:rPr dirty="0" sz="1600" spc="-2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600" spc="145">
                <a:solidFill>
                  <a:srgbClr val="3E3E3E"/>
                </a:solidFill>
                <a:latin typeface="Trebuchet MS"/>
                <a:cs typeface="Trebuchet MS"/>
              </a:rPr>
              <a:t>AND </a:t>
            </a:r>
            <a:r>
              <a:rPr dirty="0" sz="1600" spc="-30">
                <a:solidFill>
                  <a:srgbClr val="3E3E3E"/>
                </a:solidFill>
                <a:latin typeface="Trebuchet MS"/>
                <a:cs typeface="Trebuchet MS"/>
              </a:rPr>
              <a:t>PAYMENTS,</a:t>
            </a:r>
            <a:r>
              <a:rPr dirty="0" sz="1600" spc="-31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600" spc="90">
                <a:solidFill>
                  <a:srgbClr val="3E3E3E"/>
                </a:solidFill>
                <a:latin typeface="Trebuchet MS"/>
                <a:cs typeface="Trebuchet MS"/>
              </a:rPr>
              <a:t>ALLOWING </a:t>
            </a:r>
            <a:r>
              <a:rPr dirty="0" sz="160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dirty="0" sz="1600" spc="-12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600" spc="60">
                <a:solidFill>
                  <a:srgbClr val="3E3E3E"/>
                </a:solidFill>
                <a:latin typeface="Trebuchet MS"/>
                <a:cs typeface="Trebuchet MS"/>
              </a:rPr>
              <a:t>A </a:t>
            </a:r>
            <a:r>
              <a:rPr dirty="0" sz="1600">
                <a:solidFill>
                  <a:srgbClr val="3E3E3E"/>
                </a:solidFill>
                <a:latin typeface="Trebuchet MS"/>
                <a:cs typeface="Trebuchet MS"/>
              </a:rPr>
              <a:t>COMPREHENSIVE</a:t>
            </a:r>
            <a:r>
              <a:rPr dirty="0" sz="1600" spc="21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600" spc="60">
                <a:solidFill>
                  <a:srgbClr val="3E3E3E"/>
                </a:solidFill>
                <a:latin typeface="Trebuchet MS"/>
                <a:cs typeface="Trebuchet MS"/>
              </a:rPr>
              <a:t>EXPLORATION</a:t>
            </a:r>
            <a:r>
              <a:rPr dirty="0" sz="1600" spc="21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600" spc="40">
                <a:solidFill>
                  <a:srgbClr val="3E3E3E"/>
                </a:solidFill>
                <a:latin typeface="Trebuchet MS"/>
                <a:cs typeface="Trebuchet MS"/>
              </a:rPr>
              <a:t>OF </a:t>
            </a:r>
            <a:r>
              <a:rPr dirty="0" sz="160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1600" spc="-2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3E3E3E"/>
                </a:solidFill>
                <a:latin typeface="Trebuchet MS"/>
                <a:cs typeface="Trebuchet MS"/>
              </a:rPr>
              <a:t>SYSTEM'S</a:t>
            </a:r>
            <a:r>
              <a:rPr dirty="0" sz="1600" spc="2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3E3E3E"/>
                </a:solidFill>
                <a:latin typeface="Trebuchet MS"/>
                <a:cs typeface="Trebuchet MS"/>
              </a:rPr>
              <a:t>FUNCTIONALITIES.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481583" y="626363"/>
            <a:ext cx="4023360" cy="3939540"/>
            <a:chOff x="481583" y="626363"/>
            <a:chExt cx="4023360" cy="3939540"/>
          </a:xfrm>
        </p:grpSpPr>
        <p:sp>
          <p:nvSpPr>
            <p:cNvPr id="10" name="object 10" descr=""/>
            <p:cNvSpPr/>
            <p:nvPr/>
          </p:nvSpPr>
          <p:spPr>
            <a:xfrm>
              <a:off x="481583" y="626363"/>
              <a:ext cx="704215" cy="146685"/>
            </a:xfrm>
            <a:custGeom>
              <a:avLst/>
              <a:gdLst/>
              <a:ahLst/>
              <a:cxnLst/>
              <a:rect l="l" t="t" r="r" b="b"/>
              <a:pathLst>
                <a:path w="704215" h="146684">
                  <a:moveTo>
                    <a:pt x="704088" y="0"/>
                  </a:moveTo>
                  <a:lnTo>
                    <a:pt x="0" y="0"/>
                  </a:lnTo>
                  <a:lnTo>
                    <a:pt x="0" y="146303"/>
                  </a:lnTo>
                  <a:lnTo>
                    <a:pt x="704088" y="146303"/>
                  </a:lnTo>
                  <a:lnTo>
                    <a:pt x="704088" y="0"/>
                  </a:lnTo>
                  <a:close/>
                </a:path>
              </a:pathLst>
            </a:custGeom>
            <a:solidFill>
              <a:srgbClr val="EAB1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481583" y="4547616"/>
              <a:ext cx="4023360" cy="18415"/>
            </a:xfrm>
            <a:custGeom>
              <a:avLst/>
              <a:gdLst/>
              <a:ahLst/>
              <a:cxnLst/>
              <a:rect l="l" t="t" r="r" b="b"/>
              <a:pathLst>
                <a:path w="4023360" h="18414">
                  <a:moveTo>
                    <a:pt x="4023360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4023360" y="18287"/>
                  </a:lnTo>
                  <a:lnTo>
                    <a:pt x="4023360" y="0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22172" y="3857625"/>
            <a:ext cx="2992120" cy="1300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5015"/>
              </a:lnSpc>
              <a:spcBef>
                <a:spcPts val="100"/>
              </a:spcBef>
            </a:pPr>
            <a:r>
              <a:rPr dirty="0" sz="4400" spc="95" b="1">
                <a:solidFill>
                  <a:srgbClr val="3E3E3E"/>
                </a:solidFill>
                <a:latin typeface="Trebuchet MS"/>
                <a:cs typeface="Trebuchet MS"/>
              </a:rPr>
              <a:t>HERE’S</a:t>
            </a:r>
            <a:endParaRPr sz="4400">
              <a:latin typeface="Trebuchet MS"/>
              <a:cs typeface="Trebuchet MS"/>
            </a:endParaRPr>
          </a:p>
          <a:p>
            <a:pPr marL="12700">
              <a:lnSpc>
                <a:spcPts val="5015"/>
              </a:lnSpc>
            </a:pPr>
            <a:r>
              <a:rPr dirty="0" sz="4400" spc="345" b="1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4400" spc="-400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4400" spc="465" b="1">
                <a:solidFill>
                  <a:srgbClr val="3E3E3E"/>
                </a:solidFill>
                <a:latin typeface="Trebuchet MS"/>
                <a:cs typeface="Trebuchet MS"/>
              </a:rPr>
              <a:t>CODE</a:t>
            </a:r>
            <a:endParaRPr sz="4400">
              <a:latin typeface="Trebuchet MS"/>
              <a:cs typeface="Trebuchet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29088" y="12698"/>
            <a:ext cx="5962911" cy="68453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19862" y="799337"/>
            <a:ext cx="1905" cy="2188845"/>
          </a:xfrm>
          <a:custGeom>
            <a:avLst/>
            <a:gdLst/>
            <a:ahLst/>
            <a:cxnLst/>
            <a:rect l="l" t="t" r="r" b="b"/>
            <a:pathLst>
              <a:path w="1904" h="2188845">
                <a:moveTo>
                  <a:pt x="0" y="2188464"/>
                </a:moveTo>
                <a:lnTo>
                  <a:pt x="152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338124" y="101345"/>
            <a:ext cx="16256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5">
                <a:latin typeface="Carlito"/>
                <a:cs typeface="Carlito"/>
              </a:rPr>
              <a:t>17</a:t>
            </a:r>
            <a:endParaRPr sz="1050">
              <a:latin typeface="Carlito"/>
              <a:cs typeface="Carlito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0601" y="4724270"/>
            <a:ext cx="260985" cy="65087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905"/>
              </a:lnSpc>
            </a:pPr>
            <a:r>
              <a:rPr dirty="0" sz="1600" spc="195" b="1">
                <a:solidFill>
                  <a:srgbClr val="3E3E3E"/>
                </a:solidFill>
                <a:latin typeface="Trebuchet MS"/>
                <a:cs typeface="Trebuchet MS"/>
              </a:rPr>
              <a:t>CODE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906780" y="979410"/>
            <a:ext cx="10232390" cy="5396865"/>
            <a:chOff x="906780" y="979410"/>
            <a:chExt cx="10232390" cy="5396865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6780" y="979410"/>
              <a:ext cx="4712208" cy="5396633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22976" y="1178052"/>
              <a:ext cx="5615939" cy="49911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19862" y="799337"/>
            <a:ext cx="1905" cy="2188845"/>
          </a:xfrm>
          <a:custGeom>
            <a:avLst/>
            <a:gdLst/>
            <a:ahLst/>
            <a:cxnLst/>
            <a:rect l="l" t="t" r="r" b="b"/>
            <a:pathLst>
              <a:path w="1904" h="2188845">
                <a:moveTo>
                  <a:pt x="0" y="2188464"/>
                </a:moveTo>
                <a:lnTo>
                  <a:pt x="152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338124" y="101345"/>
            <a:ext cx="16256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5">
                <a:latin typeface="Carlito"/>
                <a:cs typeface="Carlito"/>
              </a:rPr>
              <a:t>18</a:t>
            </a:r>
            <a:endParaRPr sz="1050">
              <a:latin typeface="Carlito"/>
              <a:cs typeface="Carlito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0601" y="4724270"/>
            <a:ext cx="260985" cy="65087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905"/>
              </a:lnSpc>
            </a:pPr>
            <a:r>
              <a:rPr dirty="0" sz="1600" spc="195" b="1">
                <a:solidFill>
                  <a:srgbClr val="3E3E3E"/>
                </a:solidFill>
                <a:latin typeface="Trebuchet MS"/>
                <a:cs typeface="Trebuchet MS"/>
              </a:rPr>
              <a:t>CODE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535" y="1114285"/>
            <a:ext cx="9713443" cy="501524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19862" y="799337"/>
            <a:ext cx="1905" cy="2188845"/>
          </a:xfrm>
          <a:custGeom>
            <a:avLst/>
            <a:gdLst/>
            <a:ahLst/>
            <a:cxnLst/>
            <a:rect l="l" t="t" r="r" b="b"/>
            <a:pathLst>
              <a:path w="1904" h="2188845">
                <a:moveTo>
                  <a:pt x="0" y="2188464"/>
                </a:moveTo>
                <a:lnTo>
                  <a:pt x="152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338124" y="101345"/>
            <a:ext cx="16256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5">
                <a:latin typeface="Carlito"/>
                <a:cs typeface="Carlito"/>
              </a:rPr>
              <a:t>19</a:t>
            </a:r>
            <a:endParaRPr sz="1050">
              <a:latin typeface="Carlito"/>
              <a:cs typeface="Carlito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0601" y="4724270"/>
            <a:ext cx="260985" cy="65087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905"/>
              </a:lnSpc>
            </a:pPr>
            <a:r>
              <a:rPr dirty="0" sz="1600" spc="195" b="1">
                <a:solidFill>
                  <a:srgbClr val="3E3E3E"/>
                </a:solidFill>
                <a:latin typeface="Trebuchet MS"/>
                <a:cs typeface="Trebuchet MS"/>
              </a:rPr>
              <a:t>CODE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560831" y="541129"/>
            <a:ext cx="11631295" cy="5290820"/>
            <a:chOff x="560831" y="541129"/>
            <a:chExt cx="11631295" cy="5290820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0831" y="541129"/>
              <a:ext cx="7444222" cy="529056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21552" y="989076"/>
              <a:ext cx="5870448" cy="28803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5801995" cy="6858000"/>
          </a:xfrm>
          <a:custGeom>
            <a:avLst/>
            <a:gdLst/>
            <a:ahLst/>
            <a:cxnLst/>
            <a:rect l="l" t="t" r="r" b="b"/>
            <a:pathLst>
              <a:path w="5801995" h="6858000">
                <a:moveTo>
                  <a:pt x="5021199" y="0"/>
                </a:moveTo>
                <a:lnTo>
                  <a:pt x="0" y="0"/>
                </a:lnTo>
                <a:lnTo>
                  <a:pt x="0" y="6857999"/>
                </a:lnTo>
                <a:lnTo>
                  <a:pt x="5801868" y="6857999"/>
                </a:lnTo>
                <a:lnTo>
                  <a:pt x="5785739" y="6808677"/>
                </a:lnTo>
                <a:lnTo>
                  <a:pt x="5773777" y="6768150"/>
                </a:lnTo>
                <a:lnTo>
                  <a:pt x="5761820" y="6723537"/>
                </a:lnTo>
                <a:lnTo>
                  <a:pt x="5749876" y="6674001"/>
                </a:lnTo>
                <a:lnTo>
                  <a:pt x="5737950" y="6618707"/>
                </a:lnTo>
                <a:lnTo>
                  <a:pt x="5726049" y="6556819"/>
                </a:lnTo>
                <a:lnTo>
                  <a:pt x="5699506" y="6365925"/>
                </a:lnTo>
                <a:lnTo>
                  <a:pt x="5696426" y="6359097"/>
                </a:lnTo>
                <a:lnTo>
                  <a:pt x="5688076" y="6331471"/>
                </a:lnTo>
                <a:lnTo>
                  <a:pt x="5685282" y="6324028"/>
                </a:lnTo>
                <a:lnTo>
                  <a:pt x="5679567" y="6315430"/>
                </a:lnTo>
                <a:lnTo>
                  <a:pt x="5679694" y="6313970"/>
                </a:lnTo>
                <a:lnTo>
                  <a:pt x="5669661" y="6293675"/>
                </a:lnTo>
                <a:lnTo>
                  <a:pt x="5661533" y="6279718"/>
                </a:lnTo>
                <a:lnTo>
                  <a:pt x="5661406" y="6276454"/>
                </a:lnTo>
                <a:lnTo>
                  <a:pt x="5651754" y="6253759"/>
                </a:lnTo>
                <a:lnTo>
                  <a:pt x="5652516" y="6251867"/>
                </a:lnTo>
                <a:lnTo>
                  <a:pt x="5652770" y="6249517"/>
                </a:lnTo>
                <a:lnTo>
                  <a:pt x="5651627" y="6246164"/>
                </a:lnTo>
                <a:lnTo>
                  <a:pt x="5656528" y="6245643"/>
                </a:lnTo>
                <a:lnTo>
                  <a:pt x="5656453" y="6243205"/>
                </a:lnTo>
                <a:lnTo>
                  <a:pt x="5653520" y="6238796"/>
                </a:lnTo>
                <a:lnTo>
                  <a:pt x="5649849" y="6232359"/>
                </a:lnTo>
                <a:lnTo>
                  <a:pt x="5656356" y="6227457"/>
                </a:lnTo>
                <a:lnTo>
                  <a:pt x="5655516" y="6217321"/>
                </a:lnTo>
                <a:lnTo>
                  <a:pt x="5652796" y="6205783"/>
                </a:lnTo>
                <a:lnTo>
                  <a:pt x="5653659" y="6196672"/>
                </a:lnTo>
                <a:lnTo>
                  <a:pt x="5641467" y="6168682"/>
                </a:lnTo>
                <a:lnTo>
                  <a:pt x="5641594" y="6168631"/>
                </a:lnTo>
                <a:lnTo>
                  <a:pt x="5641467" y="6167424"/>
                </a:lnTo>
                <a:lnTo>
                  <a:pt x="5640959" y="6165773"/>
                </a:lnTo>
                <a:lnTo>
                  <a:pt x="5638165" y="6160008"/>
                </a:lnTo>
                <a:lnTo>
                  <a:pt x="5634736" y="6150660"/>
                </a:lnTo>
                <a:lnTo>
                  <a:pt x="5634482" y="6146939"/>
                </a:lnTo>
                <a:lnTo>
                  <a:pt x="5638921" y="6138950"/>
                </a:lnTo>
                <a:lnTo>
                  <a:pt x="5645420" y="6133063"/>
                </a:lnTo>
                <a:lnTo>
                  <a:pt x="5648609" y="6125878"/>
                </a:lnTo>
                <a:lnTo>
                  <a:pt x="5643118" y="6113995"/>
                </a:lnTo>
                <a:lnTo>
                  <a:pt x="5642572" y="6096568"/>
                </a:lnTo>
                <a:lnTo>
                  <a:pt x="5643610" y="6081245"/>
                </a:lnTo>
                <a:lnTo>
                  <a:pt x="5643100" y="6066061"/>
                </a:lnTo>
                <a:lnTo>
                  <a:pt x="5637911" y="6049048"/>
                </a:lnTo>
                <a:lnTo>
                  <a:pt x="5636442" y="6031795"/>
                </a:lnTo>
                <a:lnTo>
                  <a:pt x="5635593" y="6015570"/>
                </a:lnTo>
                <a:lnTo>
                  <a:pt x="5634125" y="5999927"/>
                </a:lnTo>
                <a:lnTo>
                  <a:pt x="5630799" y="5984417"/>
                </a:lnTo>
                <a:lnTo>
                  <a:pt x="5626048" y="5932584"/>
                </a:lnTo>
                <a:lnTo>
                  <a:pt x="5625211" y="5919558"/>
                </a:lnTo>
                <a:lnTo>
                  <a:pt x="5628640" y="5895340"/>
                </a:lnTo>
                <a:lnTo>
                  <a:pt x="5624830" y="5879261"/>
                </a:lnTo>
                <a:lnTo>
                  <a:pt x="5624703" y="5877598"/>
                </a:lnTo>
                <a:lnTo>
                  <a:pt x="5624957" y="5876378"/>
                </a:lnTo>
                <a:lnTo>
                  <a:pt x="5622371" y="5864955"/>
                </a:lnTo>
                <a:lnTo>
                  <a:pt x="5617210" y="5846381"/>
                </a:lnTo>
                <a:lnTo>
                  <a:pt x="5619730" y="5838678"/>
                </a:lnTo>
                <a:lnTo>
                  <a:pt x="5618988" y="5827283"/>
                </a:lnTo>
                <a:lnTo>
                  <a:pt x="5619960" y="5817942"/>
                </a:lnTo>
                <a:lnTo>
                  <a:pt x="5627624" y="5816396"/>
                </a:lnTo>
                <a:lnTo>
                  <a:pt x="5624919" y="5809102"/>
                </a:lnTo>
                <a:lnTo>
                  <a:pt x="5622655" y="5803931"/>
                </a:lnTo>
                <a:lnTo>
                  <a:pt x="5623034" y="5801752"/>
                </a:lnTo>
                <a:lnTo>
                  <a:pt x="5628259" y="5803430"/>
                </a:lnTo>
                <a:lnTo>
                  <a:pt x="5627624" y="5799950"/>
                </a:lnTo>
                <a:lnTo>
                  <a:pt x="5628259" y="5797956"/>
                </a:lnTo>
                <a:lnTo>
                  <a:pt x="5629529" y="5796648"/>
                </a:lnTo>
                <a:lnTo>
                  <a:pt x="5630164" y="5796305"/>
                </a:lnTo>
                <a:lnTo>
                  <a:pt x="5618099" y="5753531"/>
                </a:lnTo>
                <a:lnTo>
                  <a:pt x="5611241" y="5731179"/>
                </a:lnTo>
                <a:lnTo>
                  <a:pt x="5611622" y="5729935"/>
                </a:lnTo>
                <a:lnTo>
                  <a:pt x="5607304" y="5719864"/>
                </a:lnTo>
                <a:lnTo>
                  <a:pt x="5605399" y="5716549"/>
                </a:lnTo>
                <a:lnTo>
                  <a:pt x="5603240" y="5713539"/>
                </a:lnTo>
                <a:lnTo>
                  <a:pt x="5600573" y="5710961"/>
                </a:lnTo>
                <a:lnTo>
                  <a:pt x="5603490" y="5691694"/>
                </a:lnTo>
                <a:lnTo>
                  <a:pt x="5601906" y="5676663"/>
                </a:lnTo>
                <a:lnTo>
                  <a:pt x="5598323" y="5660810"/>
                </a:lnTo>
                <a:lnTo>
                  <a:pt x="5595239" y="5639079"/>
                </a:lnTo>
                <a:lnTo>
                  <a:pt x="5583422" y="5617305"/>
                </a:lnTo>
                <a:lnTo>
                  <a:pt x="5575189" y="5592043"/>
                </a:lnTo>
                <a:lnTo>
                  <a:pt x="5570504" y="5565464"/>
                </a:lnTo>
                <a:lnTo>
                  <a:pt x="5569331" y="5539740"/>
                </a:lnTo>
                <a:lnTo>
                  <a:pt x="5563542" y="5522600"/>
                </a:lnTo>
                <a:lnTo>
                  <a:pt x="5562076" y="5502830"/>
                </a:lnTo>
                <a:lnTo>
                  <a:pt x="5561062" y="5481607"/>
                </a:lnTo>
                <a:lnTo>
                  <a:pt x="5556631" y="5460111"/>
                </a:lnTo>
                <a:lnTo>
                  <a:pt x="5553251" y="5433490"/>
                </a:lnTo>
                <a:lnTo>
                  <a:pt x="5548683" y="5383154"/>
                </a:lnTo>
                <a:lnTo>
                  <a:pt x="5546090" y="5357749"/>
                </a:lnTo>
                <a:lnTo>
                  <a:pt x="5550146" y="5341326"/>
                </a:lnTo>
                <a:lnTo>
                  <a:pt x="5546058" y="5323141"/>
                </a:lnTo>
                <a:lnTo>
                  <a:pt x="5539446" y="5304385"/>
                </a:lnTo>
                <a:lnTo>
                  <a:pt x="5535930" y="5286248"/>
                </a:lnTo>
                <a:lnTo>
                  <a:pt x="5530374" y="5283668"/>
                </a:lnTo>
                <a:lnTo>
                  <a:pt x="5530723" y="5273611"/>
                </a:lnTo>
                <a:lnTo>
                  <a:pt x="5530501" y="5262030"/>
                </a:lnTo>
                <a:lnTo>
                  <a:pt x="5523230" y="5254879"/>
                </a:lnTo>
                <a:lnTo>
                  <a:pt x="5523738" y="5250815"/>
                </a:lnTo>
                <a:lnTo>
                  <a:pt x="5526532" y="5241163"/>
                </a:lnTo>
                <a:lnTo>
                  <a:pt x="5526024" y="5232654"/>
                </a:lnTo>
                <a:lnTo>
                  <a:pt x="5529580" y="5230876"/>
                </a:lnTo>
                <a:lnTo>
                  <a:pt x="5530564" y="5221351"/>
                </a:lnTo>
                <a:lnTo>
                  <a:pt x="5530509" y="5213659"/>
                </a:lnTo>
                <a:lnTo>
                  <a:pt x="5529453" y="5202682"/>
                </a:lnTo>
                <a:lnTo>
                  <a:pt x="5524526" y="5185838"/>
                </a:lnTo>
                <a:lnTo>
                  <a:pt x="5523944" y="5166709"/>
                </a:lnTo>
                <a:lnTo>
                  <a:pt x="5522720" y="5146675"/>
                </a:lnTo>
                <a:lnTo>
                  <a:pt x="5515864" y="5127117"/>
                </a:lnTo>
                <a:lnTo>
                  <a:pt x="5512594" y="5116984"/>
                </a:lnTo>
                <a:lnTo>
                  <a:pt x="5509895" y="5103399"/>
                </a:lnTo>
                <a:lnTo>
                  <a:pt x="5508720" y="5090433"/>
                </a:lnTo>
                <a:lnTo>
                  <a:pt x="5510022" y="5082158"/>
                </a:lnTo>
                <a:lnTo>
                  <a:pt x="5509895" y="5075936"/>
                </a:lnTo>
                <a:lnTo>
                  <a:pt x="5506847" y="5068951"/>
                </a:lnTo>
                <a:lnTo>
                  <a:pt x="5511546" y="5065649"/>
                </a:lnTo>
                <a:lnTo>
                  <a:pt x="5512592" y="5059441"/>
                </a:lnTo>
                <a:lnTo>
                  <a:pt x="5508492" y="5044074"/>
                </a:lnTo>
                <a:lnTo>
                  <a:pt x="5511038" y="5042154"/>
                </a:lnTo>
                <a:lnTo>
                  <a:pt x="5510149" y="4962271"/>
                </a:lnTo>
                <a:lnTo>
                  <a:pt x="5506212" y="4936490"/>
                </a:lnTo>
                <a:lnTo>
                  <a:pt x="5505323" y="4932807"/>
                </a:lnTo>
                <a:lnTo>
                  <a:pt x="5493893" y="4902708"/>
                </a:lnTo>
                <a:lnTo>
                  <a:pt x="5494782" y="4901819"/>
                </a:lnTo>
                <a:lnTo>
                  <a:pt x="5496179" y="4899406"/>
                </a:lnTo>
                <a:lnTo>
                  <a:pt x="5497322" y="4889373"/>
                </a:lnTo>
                <a:lnTo>
                  <a:pt x="5492369" y="4881499"/>
                </a:lnTo>
                <a:lnTo>
                  <a:pt x="5479034" y="4843526"/>
                </a:lnTo>
                <a:lnTo>
                  <a:pt x="5462778" y="4787519"/>
                </a:lnTo>
                <a:lnTo>
                  <a:pt x="5457698" y="4779391"/>
                </a:lnTo>
                <a:lnTo>
                  <a:pt x="5453761" y="4764658"/>
                </a:lnTo>
                <a:lnTo>
                  <a:pt x="5450078" y="4716780"/>
                </a:lnTo>
                <a:lnTo>
                  <a:pt x="5451602" y="4712970"/>
                </a:lnTo>
                <a:lnTo>
                  <a:pt x="5456809" y="4704207"/>
                </a:lnTo>
                <a:lnTo>
                  <a:pt x="5458460" y="4695952"/>
                </a:lnTo>
                <a:lnTo>
                  <a:pt x="5462397" y="4695063"/>
                </a:lnTo>
                <a:lnTo>
                  <a:pt x="5465731" y="4686141"/>
                </a:lnTo>
                <a:lnTo>
                  <a:pt x="5467576" y="4678703"/>
                </a:lnTo>
                <a:lnTo>
                  <a:pt x="5469255" y="4667885"/>
                </a:lnTo>
                <a:lnTo>
                  <a:pt x="5468737" y="4650609"/>
                </a:lnTo>
                <a:lnTo>
                  <a:pt x="5473017" y="4632071"/>
                </a:lnTo>
                <a:lnTo>
                  <a:pt x="5476845" y="4612485"/>
                </a:lnTo>
                <a:lnTo>
                  <a:pt x="5474970" y="4592066"/>
                </a:lnTo>
                <a:lnTo>
                  <a:pt x="5474363" y="4581620"/>
                </a:lnTo>
                <a:lnTo>
                  <a:pt x="5475160" y="4567936"/>
                </a:lnTo>
                <a:lnTo>
                  <a:pt x="5477292" y="4555204"/>
                </a:lnTo>
                <a:lnTo>
                  <a:pt x="5480685" y="4547616"/>
                </a:lnTo>
                <a:lnTo>
                  <a:pt x="5481320" y="4544568"/>
                </a:lnTo>
                <a:lnTo>
                  <a:pt x="5481447" y="4541139"/>
                </a:lnTo>
                <a:lnTo>
                  <a:pt x="5481955" y="4538345"/>
                </a:lnTo>
                <a:lnTo>
                  <a:pt x="5482971" y="4536821"/>
                </a:lnTo>
                <a:lnTo>
                  <a:pt x="5482590" y="4520057"/>
                </a:lnTo>
                <a:lnTo>
                  <a:pt x="5483030" y="4512980"/>
                </a:lnTo>
                <a:lnTo>
                  <a:pt x="5482876" y="4506214"/>
                </a:lnTo>
                <a:lnTo>
                  <a:pt x="5482197" y="4499733"/>
                </a:lnTo>
                <a:lnTo>
                  <a:pt x="5481066" y="4493514"/>
                </a:lnTo>
                <a:lnTo>
                  <a:pt x="5473827" y="4471924"/>
                </a:lnTo>
                <a:lnTo>
                  <a:pt x="5466842" y="4467987"/>
                </a:lnTo>
                <a:lnTo>
                  <a:pt x="5465064" y="4453508"/>
                </a:lnTo>
                <a:lnTo>
                  <a:pt x="5459984" y="4443095"/>
                </a:lnTo>
                <a:lnTo>
                  <a:pt x="5456936" y="4436364"/>
                </a:lnTo>
                <a:lnTo>
                  <a:pt x="5454650" y="4429125"/>
                </a:lnTo>
                <a:lnTo>
                  <a:pt x="5454509" y="4411007"/>
                </a:lnTo>
                <a:lnTo>
                  <a:pt x="5456275" y="4358437"/>
                </a:lnTo>
                <a:lnTo>
                  <a:pt x="5458282" y="4276654"/>
                </a:lnTo>
                <a:lnTo>
                  <a:pt x="5454655" y="4229550"/>
                </a:lnTo>
                <a:lnTo>
                  <a:pt x="5450571" y="4182213"/>
                </a:lnTo>
                <a:lnTo>
                  <a:pt x="5450418" y="4136998"/>
                </a:lnTo>
                <a:lnTo>
                  <a:pt x="5458587" y="4096257"/>
                </a:lnTo>
                <a:lnTo>
                  <a:pt x="5458841" y="4052824"/>
                </a:lnTo>
                <a:lnTo>
                  <a:pt x="5437378" y="4015231"/>
                </a:lnTo>
                <a:lnTo>
                  <a:pt x="5440329" y="3980076"/>
                </a:lnTo>
                <a:lnTo>
                  <a:pt x="5448125" y="3947826"/>
                </a:lnTo>
                <a:lnTo>
                  <a:pt x="5455755" y="3905146"/>
                </a:lnTo>
                <a:lnTo>
                  <a:pt x="5458206" y="3838702"/>
                </a:lnTo>
                <a:lnTo>
                  <a:pt x="5457317" y="3785107"/>
                </a:lnTo>
                <a:lnTo>
                  <a:pt x="5455285" y="3700779"/>
                </a:lnTo>
                <a:lnTo>
                  <a:pt x="5445252" y="3665220"/>
                </a:lnTo>
                <a:lnTo>
                  <a:pt x="5453634" y="3652393"/>
                </a:lnTo>
                <a:lnTo>
                  <a:pt x="5451983" y="3603752"/>
                </a:lnTo>
                <a:lnTo>
                  <a:pt x="5446014" y="3521583"/>
                </a:lnTo>
                <a:lnTo>
                  <a:pt x="5431155" y="3436874"/>
                </a:lnTo>
                <a:lnTo>
                  <a:pt x="5433314" y="3414141"/>
                </a:lnTo>
                <a:lnTo>
                  <a:pt x="5428361" y="3383788"/>
                </a:lnTo>
                <a:lnTo>
                  <a:pt x="5411089" y="3376041"/>
                </a:lnTo>
                <a:lnTo>
                  <a:pt x="5411343" y="3373882"/>
                </a:lnTo>
                <a:lnTo>
                  <a:pt x="5395722" y="3307588"/>
                </a:lnTo>
                <a:lnTo>
                  <a:pt x="5368417" y="3198876"/>
                </a:lnTo>
                <a:lnTo>
                  <a:pt x="5360567" y="3171223"/>
                </a:lnTo>
                <a:lnTo>
                  <a:pt x="5352193" y="3145488"/>
                </a:lnTo>
                <a:lnTo>
                  <a:pt x="5345200" y="3120348"/>
                </a:lnTo>
                <a:lnTo>
                  <a:pt x="5341493" y="3094482"/>
                </a:lnTo>
                <a:lnTo>
                  <a:pt x="5335401" y="3086344"/>
                </a:lnTo>
                <a:lnTo>
                  <a:pt x="5331523" y="3077479"/>
                </a:lnTo>
                <a:lnTo>
                  <a:pt x="5330599" y="3067496"/>
                </a:lnTo>
                <a:lnTo>
                  <a:pt x="5333365" y="3056001"/>
                </a:lnTo>
                <a:lnTo>
                  <a:pt x="5324455" y="3034958"/>
                </a:lnTo>
                <a:lnTo>
                  <a:pt x="5316379" y="3020631"/>
                </a:lnTo>
                <a:lnTo>
                  <a:pt x="5311398" y="3007637"/>
                </a:lnTo>
                <a:lnTo>
                  <a:pt x="5311775" y="2990596"/>
                </a:lnTo>
                <a:lnTo>
                  <a:pt x="5298015" y="2983513"/>
                </a:lnTo>
                <a:lnTo>
                  <a:pt x="5293423" y="2977276"/>
                </a:lnTo>
                <a:lnTo>
                  <a:pt x="5294451" y="2970682"/>
                </a:lnTo>
                <a:lnTo>
                  <a:pt x="5297551" y="2962529"/>
                </a:lnTo>
                <a:lnTo>
                  <a:pt x="5297678" y="2961004"/>
                </a:lnTo>
                <a:lnTo>
                  <a:pt x="5293995" y="2959608"/>
                </a:lnTo>
                <a:lnTo>
                  <a:pt x="5291201" y="2954528"/>
                </a:lnTo>
                <a:lnTo>
                  <a:pt x="5288534" y="2938272"/>
                </a:lnTo>
                <a:lnTo>
                  <a:pt x="5288534" y="2936113"/>
                </a:lnTo>
                <a:lnTo>
                  <a:pt x="5287899" y="2927604"/>
                </a:lnTo>
                <a:lnTo>
                  <a:pt x="5287264" y="2924810"/>
                </a:lnTo>
                <a:lnTo>
                  <a:pt x="5286375" y="2923159"/>
                </a:lnTo>
                <a:lnTo>
                  <a:pt x="5285994" y="2923159"/>
                </a:lnTo>
                <a:lnTo>
                  <a:pt x="5281041" y="2872486"/>
                </a:lnTo>
                <a:lnTo>
                  <a:pt x="5272032" y="2861728"/>
                </a:lnTo>
                <a:lnTo>
                  <a:pt x="5266404" y="2843577"/>
                </a:lnTo>
                <a:lnTo>
                  <a:pt x="5259110" y="2829498"/>
                </a:lnTo>
                <a:lnTo>
                  <a:pt x="5245100" y="2830957"/>
                </a:lnTo>
                <a:lnTo>
                  <a:pt x="5245243" y="2818253"/>
                </a:lnTo>
                <a:lnTo>
                  <a:pt x="5245957" y="2809049"/>
                </a:lnTo>
                <a:lnTo>
                  <a:pt x="5243957" y="2805846"/>
                </a:lnTo>
                <a:lnTo>
                  <a:pt x="5235956" y="2811145"/>
                </a:lnTo>
                <a:lnTo>
                  <a:pt x="5234940" y="2805429"/>
                </a:lnTo>
                <a:lnTo>
                  <a:pt x="5232654" y="2802636"/>
                </a:lnTo>
                <a:lnTo>
                  <a:pt x="5229733" y="2801112"/>
                </a:lnTo>
                <a:lnTo>
                  <a:pt x="5228463" y="2800985"/>
                </a:lnTo>
                <a:lnTo>
                  <a:pt x="5225161" y="2760345"/>
                </a:lnTo>
                <a:lnTo>
                  <a:pt x="5222748" y="2755900"/>
                </a:lnTo>
                <a:lnTo>
                  <a:pt x="5223129" y="2728214"/>
                </a:lnTo>
                <a:lnTo>
                  <a:pt x="5221986" y="2714498"/>
                </a:lnTo>
                <a:lnTo>
                  <a:pt x="5224526" y="2709291"/>
                </a:lnTo>
                <a:lnTo>
                  <a:pt x="5225669" y="2704465"/>
                </a:lnTo>
                <a:lnTo>
                  <a:pt x="5225288" y="2698496"/>
                </a:lnTo>
                <a:lnTo>
                  <a:pt x="5221351" y="2689860"/>
                </a:lnTo>
                <a:lnTo>
                  <a:pt x="5219954" y="2688082"/>
                </a:lnTo>
                <a:lnTo>
                  <a:pt x="5221351" y="2670175"/>
                </a:lnTo>
                <a:lnTo>
                  <a:pt x="5222494" y="2664079"/>
                </a:lnTo>
                <a:lnTo>
                  <a:pt x="5224272" y="2658237"/>
                </a:lnTo>
                <a:lnTo>
                  <a:pt x="5227320" y="2652903"/>
                </a:lnTo>
                <a:lnTo>
                  <a:pt x="5224770" y="2626679"/>
                </a:lnTo>
                <a:lnTo>
                  <a:pt x="5216622" y="2549515"/>
                </a:lnTo>
                <a:lnTo>
                  <a:pt x="5206873" y="2463038"/>
                </a:lnTo>
                <a:lnTo>
                  <a:pt x="5204968" y="2455545"/>
                </a:lnTo>
                <a:lnTo>
                  <a:pt x="5205476" y="2451354"/>
                </a:lnTo>
                <a:lnTo>
                  <a:pt x="5203190" y="2432558"/>
                </a:lnTo>
                <a:lnTo>
                  <a:pt x="5200777" y="2427732"/>
                </a:lnTo>
                <a:lnTo>
                  <a:pt x="5200396" y="2425954"/>
                </a:lnTo>
                <a:lnTo>
                  <a:pt x="5202047" y="2422779"/>
                </a:lnTo>
                <a:lnTo>
                  <a:pt x="5201920" y="2420874"/>
                </a:lnTo>
                <a:lnTo>
                  <a:pt x="5196840" y="2402332"/>
                </a:lnTo>
                <a:lnTo>
                  <a:pt x="5197729" y="2388362"/>
                </a:lnTo>
                <a:lnTo>
                  <a:pt x="5194681" y="2364866"/>
                </a:lnTo>
                <a:lnTo>
                  <a:pt x="5192649" y="2357754"/>
                </a:lnTo>
                <a:lnTo>
                  <a:pt x="5189220" y="2327910"/>
                </a:lnTo>
                <a:lnTo>
                  <a:pt x="5187950" y="2320671"/>
                </a:lnTo>
                <a:lnTo>
                  <a:pt x="5180076" y="2308733"/>
                </a:lnTo>
                <a:lnTo>
                  <a:pt x="5178171" y="2303145"/>
                </a:lnTo>
                <a:lnTo>
                  <a:pt x="5175631" y="2296667"/>
                </a:lnTo>
                <a:lnTo>
                  <a:pt x="5167503" y="2289555"/>
                </a:lnTo>
                <a:lnTo>
                  <a:pt x="5168138" y="2288032"/>
                </a:lnTo>
                <a:lnTo>
                  <a:pt x="5169027" y="2284603"/>
                </a:lnTo>
                <a:lnTo>
                  <a:pt x="5169567" y="2276598"/>
                </a:lnTo>
                <a:lnTo>
                  <a:pt x="5168297" y="2268950"/>
                </a:lnTo>
                <a:lnTo>
                  <a:pt x="5165455" y="2262493"/>
                </a:lnTo>
                <a:lnTo>
                  <a:pt x="5161280" y="2258060"/>
                </a:lnTo>
                <a:lnTo>
                  <a:pt x="5146127" y="2238795"/>
                </a:lnTo>
                <a:lnTo>
                  <a:pt x="5134832" y="2218054"/>
                </a:lnTo>
                <a:lnTo>
                  <a:pt x="5125775" y="2196838"/>
                </a:lnTo>
                <a:lnTo>
                  <a:pt x="5117338" y="2176145"/>
                </a:lnTo>
                <a:lnTo>
                  <a:pt x="5113681" y="2159275"/>
                </a:lnTo>
                <a:lnTo>
                  <a:pt x="5115036" y="2150252"/>
                </a:lnTo>
                <a:lnTo>
                  <a:pt x="5113891" y="2141158"/>
                </a:lnTo>
                <a:lnTo>
                  <a:pt x="5102733" y="2124075"/>
                </a:lnTo>
                <a:lnTo>
                  <a:pt x="5106670" y="2115947"/>
                </a:lnTo>
                <a:lnTo>
                  <a:pt x="5105400" y="2110613"/>
                </a:lnTo>
                <a:lnTo>
                  <a:pt x="5100193" y="2103754"/>
                </a:lnTo>
                <a:lnTo>
                  <a:pt x="5099123" y="2093384"/>
                </a:lnTo>
                <a:lnTo>
                  <a:pt x="5100876" y="2084895"/>
                </a:lnTo>
                <a:lnTo>
                  <a:pt x="5101175" y="2077358"/>
                </a:lnTo>
                <a:lnTo>
                  <a:pt x="5095748" y="2069846"/>
                </a:lnTo>
                <a:lnTo>
                  <a:pt x="5092938" y="2056634"/>
                </a:lnTo>
                <a:lnTo>
                  <a:pt x="5085604" y="2025876"/>
                </a:lnTo>
                <a:lnTo>
                  <a:pt x="5082794" y="2012950"/>
                </a:lnTo>
                <a:lnTo>
                  <a:pt x="5078607" y="2004833"/>
                </a:lnTo>
                <a:lnTo>
                  <a:pt x="5074348" y="2000694"/>
                </a:lnTo>
                <a:lnTo>
                  <a:pt x="5073328" y="1995126"/>
                </a:lnTo>
                <a:lnTo>
                  <a:pt x="5078857" y="1982724"/>
                </a:lnTo>
                <a:lnTo>
                  <a:pt x="5070602" y="1929891"/>
                </a:lnTo>
                <a:lnTo>
                  <a:pt x="5078730" y="1902333"/>
                </a:lnTo>
                <a:lnTo>
                  <a:pt x="5072126" y="1887092"/>
                </a:lnTo>
                <a:lnTo>
                  <a:pt x="5068951" y="1883155"/>
                </a:lnTo>
                <a:lnTo>
                  <a:pt x="5064760" y="1869566"/>
                </a:lnTo>
                <a:lnTo>
                  <a:pt x="5041656" y="1831760"/>
                </a:lnTo>
                <a:lnTo>
                  <a:pt x="5038921" y="1795907"/>
                </a:lnTo>
                <a:lnTo>
                  <a:pt x="5028263" y="1765776"/>
                </a:lnTo>
                <a:lnTo>
                  <a:pt x="5018200" y="1733883"/>
                </a:lnTo>
                <a:lnTo>
                  <a:pt x="5018151" y="1699895"/>
                </a:lnTo>
                <a:lnTo>
                  <a:pt x="5017577" y="1682468"/>
                </a:lnTo>
                <a:lnTo>
                  <a:pt x="5013944" y="1659921"/>
                </a:lnTo>
                <a:lnTo>
                  <a:pt x="5008096" y="1639137"/>
                </a:lnTo>
                <a:lnTo>
                  <a:pt x="5000879" y="1626997"/>
                </a:lnTo>
                <a:lnTo>
                  <a:pt x="4998771" y="1619337"/>
                </a:lnTo>
                <a:lnTo>
                  <a:pt x="4996974" y="1611820"/>
                </a:lnTo>
                <a:lnTo>
                  <a:pt x="4993985" y="1605637"/>
                </a:lnTo>
                <a:lnTo>
                  <a:pt x="4988306" y="1601977"/>
                </a:lnTo>
                <a:lnTo>
                  <a:pt x="4982611" y="1592812"/>
                </a:lnTo>
                <a:lnTo>
                  <a:pt x="4980269" y="1566812"/>
                </a:lnTo>
                <a:lnTo>
                  <a:pt x="4974717" y="1565148"/>
                </a:lnTo>
                <a:lnTo>
                  <a:pt x="4946142" y="1502283"/>
                </a:lnTo>
                <a:lnTo>
                  <a:pt x="4947678" y="1493964"/>
                </a:lnTo>
                <a:lnTo>
                  <a:pt x="4946428" y="1485550"/>
                </a:lnTo>
                <a:lnTo>
                  <a:pt x="4943034" y="1476708"/>
                </a:lnTo>
                <a:lnTo>
                  <a:pt x="4931283" y="1453896"/>
                </a:lnTo>
                <a:lnTo>
                  <a:pt x="4936744" y="1435227"/>
                </a:lnTo>
                <a:lnTo>
                  <a:pt x="4930301" y="1429013"/>
                </a:lnTo>
                <a:lnTo>
                  <a:pt x="4932918" y="1413906"/>
                </a:lnTo>
                <a:lnTo>
                  <a:pt x="4936369" y="1395775"/>
                </a:lnTo>
                <a:lnTo>
                  <a:pt x="4932426" y="1380489"/>
                </a:lnTo>
                <a:lnTo>
                  <a:pt x="4929521" y="1316799"/>
                </a:lnTo>
                <a:lnTo>
                  <a:pt x="4928550" y="1278262"/>
                </a:lnTo>
                <a:lnTo>
                  <a:pt x="4928997" y="1239012"/>
                </a:lnTo>
                <a:lnTo>
                  <a:pt x="4940824" y="1197842"/>
                </a:lnTo>
                <a:lnTo>
                  <a:pt x="4939316" y="1151588"/>
                </a:lnTo>
                <a:lnTo>
                  <a:pt x="4936426" y="1106977"/>
                </a:lnTo>
                <a:lnTo>
                  <a:pt x="4944110" y="1070737"/>
                </a:lnTo>
                <a:lnTo>
                  <a:pt x="4938268" y="1004697"/>
                </a:lnTo>
                <a:lnTo>
                  <a:pt x="4929505" y="998092"/>
                </a:lnTo>
                <a:lnTo>
                  <a:pt x="4928870" y="978408"/>
                </a:lnTo>
                <a:lnTo>
                  <a:pt x="4922060" y="958643"/>
                </a:lnTo>
                <a:lnTo>
                  <a:pt x="4919895" y="951271"/>
                </a:lnTo>
                <a:lnTo>
                  <a:pt x="4918075" y="943863"/>
                </a:lnTo>
                <a:lnTo>
                  <a:pt x="4933450" y="932043"/>
                </a:lnTo>
                <a:lnTo>
                  <a:pt x="4931442" y="905017"/>
                </a:lnTo>
                <a:lnTo>
                  <a:pt x="4928433" y="881159"/>
                </a:lnTo>
                <a:lnTo>
                  <a:pt x="4940808" y="878839"/>
                </a:lnTo>
                <a:lnTo>
                  <a:pt x="4942814" y="851721"/>
                </a:lnTo>
                <a:lnTo>
                  <a:pt x="4949142" y="840676"/>
                </a:lnTo>
                <a:lnTo>
                  <a:pt x="4949684" y="829155"/>
                </a:lnTo>
                <a:lnTo>
                  <a:pt x="4934331" y="800608"/>
                </a:lnTo>
                <a:lnTo>
                  <a:pt x="4942388" y="750423"/>
                </a:lnTo>
                <a:lnTo>
                  <a:pt x="4949144" y="668641"/>
                </a:lnTo>
                <a:lnTo>
                  <a:pt x="4956927" y="629192"/>
                </a:lnTo>
                <a:lnTo>
                  <a:pt x="4973701" y="585470"/>
                </a:lnTo>
                <a:lnTo>
                  <a:pt x="4968555" y="568039"/>
                </a:lnTo>
                <a:lnTo>
                  <a:pt x="4973876" y="514794"/>
                </a:lnTo>
                <a:lnTo>
                  <a:pt x="4983363" y="454025"/>
                </a:lnTo>
                <a:lnTo>
                  <a:pt x="4990719" y="414020"/>
                </a:lnTo>
                <a:lnTo>
                  <a:pt x="4998339" y="200914"/>
                </a:lnTo>
                <a:lnTo>
                  <a:pt x="5003768" y="176343"/>
                </a:lnTo>
                <a:lnTo>
                  <a:pt x="5010531" y="125888"/>
                </a:lnTo>
                <a:lnTo>
                  <a:pt x="5016913" y="75005"/>
                </a:lnTo>
                <a:lnTo>
                  <a:pt x="5021199" y="49149"/>
                </a:lnTo>
                <a:lnTo>
                  <a:pt x="5021199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81253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ER</a:t>
            </a:r>
            <a:r>
              <a:rPr dirty="0" spc="-195"/>
              <a:t> </a:t>
            </a:r>
            <a:r>
              <a:rPr dirty="0" spc="210"/>
              <a:t>DIAGRAM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96355" y="1045464"/>
            <a:ext cx="5707379" cy="473811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50483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461772" y="480059"/>
            <a:ext cx="3442970" cy="2787650"/>
            <a:chOff x="461772" y="480059"/>
            <a:chExt cx="3442970" cy="2787650"/>
          </a:xfrm>
        </p:grpSpPr>
        <p:sp>
          <p:nvSpPr>
            <p:cNvPr id="4" name="object 4" descr=""/>
            <p:cNvSpPr/>
            <p:nvPr/>
          </p:nvSpPr>
          <p:spPr>
            <a:xfrm>
              <a:off x="461772" y="480059"/>
              <a:ext cx="3442970" cy="2787650"/>
            </a:xfrm>
            <a:custGeom>
              <a:avLst/>
              <a:gdLst/>
              <a:ahLst/>
              <a:cxnLst/>
              <a:rect l="l" t="t" r="r" b="b"/>
              <a:pathLst>
                <a:path w="3442970" h="2787650">
                  <a:moveTo>
                    <a:pt x="3442716" y="0"/>
                  </a:moveTo>
                  <a:lnTo>
                    <a:pt x="0" y="0"/>
                  </a:lnTo>
                  <a:lnTo>
                    <a:pt x="0" y="2787396"/>
                  </a:lnTo>
                  <a:lnTo>
                    <a:pt x="3442716" y="2787396"/>
                  </a:lnTo>
                  <a:lnTo>
                    <a:pt x="34427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1792" y="1357884"/>
              <a:ext cx="3122675" cy="1046988"/>
            </a:xfrm>
            <a:prstGeom prst="rect">
              <a:avLst/>
            </a:prstGeom>
          </p:spPr>
        </p:pic>
      </p:grpSp>
      <p:grpSp>
        <p:nvGrpSpPr>
          <p:cNvPr id="6" name="object 6" descr=""/>
          <p:cNvGrpSpPr/>
          <p:nvPr/>
        </p:nvGrpSpPr>
        <p:grpSpPr>
          <a:xfrm>
            <a:off x="4226052" y="487680"/>
            <a:ext cx="3587750" cy="2780030"/>
            <a:chOff x="4226052" y="487680"/>
            <a:chExt cx="3587750" cy="2780030"/>
          </a:xfrm>
        </p:grpSpPr>
        <p:sp>
          <p:nvSpPr>
            <p:cNvPr id="7" name="object 7" descr=""/>
            <p:cNvSpPr/>
            <p:nvPr/>
          </p:nvSpPr>
          <p:spPr>
            <a:xfrm>
              <a:off x="4226052" y="487680"/>
              <a:ext cx="3587750" cy="2780030"/>
            </a:xfrm>
            <a:custGeom>
              <a:avLst/>
              <a:gdLst/>
              <a:ahLst/>
              <a:cxnLst/>
              <a:rect l="l" t="t" r="r" b="b"/>
              <a:pathLst>
                <a:path w="3587750" h="2780029">
                  <a:moveTo>
                    <a:pt x="3587496" y="0"/>
                  </a:moveTo>
                  <a:lnTo>
                    <a:pt x="0" y="0"/>
                  </a:lnTo>
                  <a:lnTo>
                    <a:pt x="0" y="2779776"/>
                  </a:lnTo>
                  <a:lnTo>
                    <a:pt x="3587496" y="2779776"/>
                  </a:lnTo>
                  <a:lnTo>
                    <a:pt x="35874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81500" y="1374647"/>
              <a:ext cx="3253740" cy="1019555"/>
            </a:xfrm>
            <a:prstGeom prst="rect">
              <a:avLst/>
            </a:prstGeom>
          </p:spPr>
        </p:pic>
      </p:grpSp>
      <p:grpSp>
        <p:nvGrpSpPr>
          <p:cNvPr id="9" name="object 9" descr=""/>
          <p:cNvGrpSpPr/>
          <p:nvPr/>
        </p:nvGrpSpPr>
        <p:grpSpPr>
          <a:xfrm>
            <a:off x="8136635" y="487680"/>
            <a:ext cx="3587750" cy="2780030"/>
            <a:chOff x="8136635" y="487680"/>
            <a:chExt cx="3587750" cy="2780030"/>
          </a:xfrm>
        </p:grpSpPr>
        <p:sp>
          <p:nvSpPr>
            <p:cNvPr id="10" name="object 10" descr=""/>
            <p:cNvSpPr/>
            <p:nvPr/>
          </p:nvSpPr>
          <p:spPr>
            <a:xfrm>
              <a:off x="8136635" y="487680"/>
              <a:ext cx="3587750" cy="2780030"/>
            </a:xfrm>
            <a:custGeom>
              <a:avLst/>
              <a:gdLst/>
              <a:ahLst/>
              <a:cxnLst/>
              <a:rect l="l" t="t" r="r" b="b"/>
              <a:pathLst>
                <a:path w="3587750" h="2780029">
                  <a:moveTo>
                    <a:pt x="3587496" y="0"/>
                  </a:moveTo>
                  <a:lnTo>
                    <a:pt x="0" y="0"/>
                  </a:lnTo>
                  <a:lnTo>
                    <a:pt x="0" y="2779776"/>
                  </a:lnTo>
                  <a:lnTo>
                    <a:pt x="3587496" y="2779776"/>
                  </a:lnTo>
                  <a:lnTo>
                    <a:pt x="35874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13419" y="1391412"/>
              <a:ext cx="3253739" cy="987551"/>
            </a:xfrm>
            <a:prstGeom prst="rect">
              <a:avLst/>
            </a:prstGeom>
          </p:spPr>
        </p:pic>
      </p:grpSp>
      <p:grpSp>
        <p:nvGrpSpPr>
          <p:cNvPr id="12" name="object 12" descr=""/>
          <p:cNvGrpSpPr/>
          <p:nvPr/>
        </p:nvGrpSpPr>
        <p:grpSpPr>
          <a:xfrm>
            <a:off x="461772" y="3604259"/>
            <a:ext cx="3442970" cy="2787650"/>
            <a:chOff x="461772" y="3604259"/>
            <a:chExt cx="3442970" cy="2787650"/>
          </a:xfrm>
        </p:grpSpPr>
        <p:sp>
          <p:nvSpPr>
            <p:cNvPr id="13" name="object 13" descr=""/>
            <p:cNvSpPr/>
            <p:nvPr/>
          </p:nvSpPr>
          <p:spPr>
            <a:xfrm>
              <a:off x="461772" y="3604259"/>
              <a:ext cx="3442970" cy="2787650"/>
            </a:xfrm>
            <a:custGeom>
              <a:avLst/>
              <a:gdLst/>
              <a:ahLst/>
              <a:cxnLst/>
              <a:rect l="l" t="t" r="r" b="b"/>
              <a:pathLst>
                <a:path w="3442970" h="2787650">
                  <a:moveTo>
                    <a:pt x="3442716" y="0"/>
                  </a:moveTo>
                  <a:lnTo>
                    <a:pt x="0" y="0"/>
                  </a:lnTo>
                  <a:lnTo>
                    <a:pt x="0" y="2787396"/>
                  </a:lnTo>
                  <a:lnTo>
                    <a:pt x="3442716" y="2787396"/>
                  </a:lnTo>
                  <a:lnTo>
                    <a:pt x="34427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1792" y="4322063"/>
              <a:ext cx="3105911" cy="1324356"/>
            </a:xfrm>
            <a:prstGeom prst="rect">
              <a:avLst/>
            </a:prstGeom>
          </p:spPr>
        </p:pic>
      </p:grpSp>
      <p:sp>
        <p:nvSpPr>
          <p:cNvPr id="15" name="object 15" descr=""/>
          <p:cNvSpPr/>
          <p:nvPr/>
        </p:nvSpPr>
        <p:spPr>
          <a:xfrm>
            <a:off x="8129016" y="3604259"/>
            <a:ext cx="3601720" cy="2787650"/>
          </a:xfrm>
          <a:custGeom>
            <a:avLst/>
            <a:gdLst/>
            <a:ahLst/>
            <a:cxnLst/>
            <a:rect l="l" t="t" r="r" b="b"/>
            <a:pathLst>
              <a:path w="3601720" h="2787650">
                <a:moveTo>
                  <a:pt x="3601212" y="0"/>
                </a:moveTo>
                <a:lnTo>
                  <a:pt x="0" y="0"/>
                </a:lnTo>
                <a:lnTo>
                  <a:pt x="0" y="2787396"/>
                </a:lnTo>
                <a:lnTo>
                  <a:pt x="3601212" y="2787396"/>
                </a:lnTo>
                <a:lnTo>
                  <a:pt x="36012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6" name="object 16" descr=""/>
          <p:cNvGrpSpPr/>
          <p:nvPr/>
        </p:nvGrpSpPr>
        <p:grpSpPr>
          <a:xfrm>
            <a:off x="4226052" y="3610355"/>
            <a:ext cx="3587750" cy="2781300"/>
            <a:chOff x="4226052" y="3610355"/>
            <a:chExt cx="3587750" cy="2781300"/>
          </a:xfrm>
        </p:grpSpPr>
        <p:sp>
          <p:nvSpPr>
            <p:cNvPr id="17" name="object 17" descr=""/>
            <p:cNvSpPr/>
            <p:nvPr/>
          </p:nvSpPr>
          <p:spPr>
            <a:xfrm>
              <a:off x="4226052" y="3610355"/>
              <a:ext cx="3587750" cy="2781300"/>
            </a:xfrm>
            <a:custGeom>
              <a:avLst/>
              <a:gdLst/>
              <a:ahLst/>
              <a:cxnLst/>
              <a:rect l="l" t="t" r="r" b="b"/>
              <a:pathLst>
                <a:path w="3587750" h="2781300">
                  <a:moveTo>
                    <a:pt x="3587496" y="0"/>
                  </a:moveTo>
                  <a:lnTo>
                    <a:pt x="0" y="0"/>
                  </a:lnTo>
                  <a:lnTo>
                    <a:pt x="0" y="2781300"/>
                  </a:lnTo>
                  <a:lnTo>
                    <a:pt x="3587496" y="2781300"/>
                  </a:lnTo>
                  <a:lnTo>
                    <a:pt x="35874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05884" y="4709159"/>
              <a:ext cx="3217164" cy="620267"/>
            </a:xfrm>
            <a:prstGeom prst="rect">
              <a:avLst/>
            </a:prstGeom>
          </p:spPr>
        </p:pic>
      </p:grpSp>
      <p:pic>
        <p:nvPicPr>
          <p:cNvPr id="19" name="object 1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13419" y="4597908"/>
            <a:ext cx="3253739" cy="78028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2963545" y="2493264"/>
              <a:ext cx="3863340" cy="1799589"/>
            </a:xfrm>
            <a:custGeom>
              <a:avLst/>
              <a:gdLst/>
              <a:ahLst/>
              <a:cxnLst/>
              <a:rect l="l" t="t" r="r" b="b"/>
              <a:pathLst>
                <a:path w="3863340" h="1799589">
                  <a:moveTo>
                    <a:pt x="1896364" y="165862"/>
                  </a:moveTo>
                  <a:lnTo>
                    <a:pt x="1794509" y="435356"/>
                  </a:lnTo>
                  <a:lnTo>
                    <a:pt x="2008758" y="435356"/>
                  </a:lnTo>
                  <a:lnTo>
                    <a:pt x="1896364" y="165862"/>
                  </a:lnTo>
                  <a:close/>
                </a:path>
                <a:path w="3863340" h="1799589">
                  <a:moveTo>
                    <a:pt x="3199765" y="0"/>
                  </a:moveTo>
                  <a:lnTo>
                    <a:pt x="3372484" y="0"/>
                  </a:lnTo>
                  <a:lnTo>
                    <a:pt x="3372484" y="312165"/>
                  </a:lnTo>
                  <a:lnTo>
                    <a:pt x="3592956" y="0"/>
                  </a:lnTo>
                  <a:lnTo>
                    <a:pt x="3782949" y="0"/>
                  </a:lnTo>
                  <a:lnTo>
                    <a:pt x="3557143" y="326136"/>
                  </a:lnTo>
                  <a:lnTo>
                    <a:pt x="3863339" y="693420"/>
                  </a:lnTo>
                  <a:lnTo>
                    <a:pt x="3647439" y="693420"/>
                  </a:lnTo>
                  <a:lnTo>
                    <a:pt x="3372484" y="368300"/>
                  </a:lnTo>
                  <a:lnTo>
                    <a:pt x="3372484" y="693420"/>
                  </a:lnTo>
                  <a:lnTo>
                    <a:pt x="3199765" y="693420"/>
                  </a:lnTo>
                  <a:lnTo>
                    <a:pt x="3199765" y="0"/>
                  </a:lnTo>
                  <a:close/>
                </a:path>
                <a:path w="3863340" h="1799589">
                  <a:moveTo>
                    <a:pt x="2363470" y="0"/>
                  </a:moveTo>
                  <a:lnTo>
                    <a:pt x="2521966" y="0"/>
                  </a:lnTo>
                  <a:lnTo>
                    <a:pt x="2892171" y="423925"/>
                  </a:lnTo>
                  <a:lnTo>
                    <a:pt x="2892171" y="0"/>
                  </a:lnTo>
                  <a:lnTo>
                    <a:pt x="3064891" y="0"/>
                  </a:lnTo>
                  <a:lnTo>
                    <a:pt x="3064891" y="693420"/>
                  </a:lnTo>
                  <a:lnTo>
                    <a:pt x="2918968" y="693420"/>
                  </a:lnTo>
                  <a:lnTo>
                    <a:pt x="2536317" y="249174"/>
                  </a:lnTo>
                  <a:lnTo>
                    <a:pt x="2536317" y="693420"/>
                  </a:lnTo>
                  <a:lnTo>
                    <a:pt x="2363470" y="693420"/>
                  </a:lnTo>
                  <a:lnTo>
                    <a:pt x="2363470" y="0"/>
                  </a:lnTo>
                  <a:close/>
                </a:path>
                <a:path w="3863340" h="1799589">
                  <a:moveTo>
                    <a:pt x="1794002" y="0"/>
                  </a:moveTo>
                  <a:lnTo>
                    <a:pt x="1994154" y="0"/>
                  </a:lnTo>
                  <a:lnTo>
                    <a:pt x="2302129" y="693420"/>
                  </a:lnTo>
                  <a:lnTo>
                    <a:pt x="2116328" y="693420"/>
                  </a:lnTo>
                  <a:lnTo>
                    <a:pt x="2059178" y="556387"/>
                  </a:lnTo>
                  <a:lnTo>
                    <a:pt x="1748663" y="556387"/>
                  </a:lnTo>
                  <a:lnTo>
                    <a:pt x="1696974" y="693420"/>
                  </a:lnTo>
                  <a:lnTo>
                    <a:pt x="1513840" y="693420"/>
                  </a:lnTo>
                  <a:lnTo>
                    <a:pt x="1794002" y="0"/>
                  </a:lnTo>
                  <a:close/>
                </a:path>
                <a:path w="3863340" h="1799589">
                  <a:moveTo>
                    <a:pt x="0" y="0"/>
                  </a:moveTo>
                  <a:lnTo>
                    <a:pt x="675005" y="0"/>
                  </a:lnTo>
                  <a:lnTo>
                    <a:pt x="675005" y="127126"/>
                  </a:lnTo>
                  <a:lnTo>
                    <a:pt x="423799" y="127126"/>
                  </a:lnTo>
                  <a:lnTo>
                    <a:pt x="423799" y="693420"/>
                  </a:lnTo>
                  <a:lnTo>
                    <a:pt x="251079" y="693420"/>
                  </a:lnTo>
                  <a:lnTo>
                    <a:pt x="251079" y="127126"/>
                  </a:lnTo>
                  <a:lnTo>
                    <a:pt x="0" y="127126"/>
                  </a:lnTo>
                  <a:lnTo>
                    <a:pt x="0" y="0"/>
                  </a:lnTo>
                  <a:close/>
                </a:path>
                <a:path w="3863340" h="1799589">
                  <a:moveTo>
                    <a:pt x="2593213" y="1232789"/>
                  </a:moveTo>
                  <a:lnTo>
                    <a:pt x="2546203" y="1236428"/>
                  </a:lnTo>
                  <a:lnTo>
                    <a:pt x="2504027" y="1247330"/>
                  </a:lnTo>
                  <a:lnTo>
                    <a:pt x="2466661" y="1265471"/>
                  </a:lnTo>
                  <a:lnTo>
                    <a:pt x="2434082" y="1290828"/>
                  </a:lnTo>
                  <a:lnTo>
                    <a:pt x="2407725" y="1322210"/>
                  </a:lnTo>
                  <a:lnTo>
                    <a:pt x="2388870" y="1358249"/>
                  </a:lnTo>
                  <a:lnTo>
                    <a:pt x="2377539" y="1398930"/>
                  </a:lnTo>
                  <a:lnTo>
                    <a:pt x="2373757" y="1444244"/>
                  </a:lnTo>
                  <a:lnTo>
                    <a:pt x="2377539" y="1489392"/>
                  </a:lnTo>
                  <a:lnTo>
                    <a:pt x="2388870" y="1529969"/>
                  </a:lnTo>
                  <a:lnTo>
                    <a:pt x="2407725" y="1565973"/>
                  </a:lnTo>
                  <a:lnTo>
                    <a:pt x="2434082" y="1597406"/>
                  </a:lnTo>
                  <a:lnTo>
                    <a:pt x="2466661" y="1622909"/>
                  </a:lnTo>
                  <a:lnTo>
                    <a:pt x="2504027" y="1641125"/>
                  </a:lnTo>
                  <a:lnTo>
                    <a:pt x="2546203" y="1652055"/>
                  </a:lnTo>
                  <a:lnTo>
                    <a:pt x="2593213" y="1655699"/>
                  </a:lnTo>
                  <a:lnTo>
                    <a:pt x="2639958" y="1652055"/>
                  </a:lnTo>
                  <a:lnTo>
                    <a:pt x="2681906" y="1641125"/>
                  </a:lnTo>
                  <a:lnTo>
                    <a:pt x="2719068" y="1622909"/>
                  </a:lnTo>
                  <a:lnTo>
                    <a:pt x="2751455" y="1597406"/>
                  </a:lnTo>
                  <a:lnTo>
                    <a:pt x="2777771" y="1565973"/>
                  </a:lnTo>
                  <a:lnTo>
                    <a:pt x="2796540" y="1529969"/>
                  </a:lnTo>
                  <a:lnTo>
                    <a:pt x="2807783" y="1489392"/>
                  </a:lnTo>
                  <a:lnTo>
                    <a:pt x="2811526" y="1444244"/>
                  </a:lnTo>
                  <a:lnTo>
                    <a:pt x="2807783" y="1398930"/>
                  </a:lnTo>
                  <a:lnTo>
                    <a:pt x="2796540" y="1358249"/>
                  </a:lnTo>
                  <a:lnTo>
                    <a:pt x="2777771" y="1322210"/>
                  </a:lnTo>
                  <a:lnTo>
                    <a:pt x="2751455" y="1290828"/>
                  </a:lnTo>
                  <a:lnTo>
                    <a:pt x="2719068" y="1265471"/>
                  </a:lnTo>
                  <a:lnTo>
                    <a:pt x="2681906" y="1247330"/>
                  </a:lnTo>
                  <a:lnTo>
                    <a:pt x="2639958" y="1236428"/>
                  </a:lnTo>
                  <a:lnTo>
                    <a:pt x="2593213" y="1232789"/>
                  </a:lnTo>
                  <a:close/>
                </a:path>
                <a:path w="3863340" h="1799589">
                  <a:moveTo>
                    <a:pt x="3089147" y="1097280"/>
                  </a:moveTo>
                  <a:lnTo>
                    <a:pt x="3262376" y="1097280"/>
                  </a:lnTo>
                  <a:lnTo>
                    <a:pt x="3262376" y="1495933"/>
                  </a:lnTo>
                  <a:lnTo>
                    <a:pt x="3265330" y="1530340"/>
                  </a:lnTo>
                  <a:lnTo>
                    <a:pt x="3289004" y="1588390"/>
                  </a:lnTo>
                  <a:lnTo>
                    <a:pt x="3335299" y="1631106"/>
                  </a:lnTo>
                  <a:lnTo>
                    <a:pt x="3397454" y="1652962"/>
                  </a:lnTo>
                  <a:lnTo>
                    <a:pt x="3434079" y="1655699"/>
                  </a:lnTo>
                  <a:lnTo>
                    <a:pt x="3472062" y="1652910"/>
                  </a:lnTo>
                  <a:lnTo>
                    <a:pt x="3535932" y="1630570"/>
                  </a:lnTo>
                  <a:lnTo>
                    <a:pt x="3582844" y="1586329"/>
                  </a:lnTo>
                  <a:lnTo>
                    <a:pt x="3606847" y="1522805"/>
                  </a:lnTo>
                  <a:lnTo>
                    <a:pt x="3609848" y="1483995"/>
                  </a:lnTo>
                  <a:lnTo>
                    <a:pt x="3609848" y="1097280"/>
                  </a:lnTo>
                  <a:lnTo>
                    <a:pt x="3782568" y="1097280"/>
                  </a:lnTo>
                  <a:lnTo>
                    <a:pt x="3782568" y="1490853"/>
                  </a:lnTo>
                  <a:lnTo>
                    <a:pt x="3778971" y="1548706"/>
                  </a:lnTo>
                  <a:lnTo>
                    <a:pt x="3768181" y="1600658"/>
                  </a:lnTo>
                  <a:lnTo>
                    <a:pt x="3750198" y="1646721"/>
                  </a:lnTo>
                  <a:lnTo>
                    <a:pt x="3725021" y="1686908"/>
                  </a:lnTo>
                  <a:lnTo>
                    <a:pt x="3692652" y="1721231"/>
                  </a:lnTo>
                  <a:lnTo>
                    <a:pt x="3660596" y="1745203"/>
                  </a:lnTo>
                  <a:lnTo>
                    <a:pt x="3624250" y="1764801"/>
                  </a:lnTo>
                  <a:lnTo>
                    <a:pt x="3583622" y="1780032"/>
                  </a:lnTo>
                  <a:lnTo>
                    <a:pt x="3538718" y="1790902"/>
                  </a:lnTo>
                  <a:lnTo>
                    <a:pt x="3489546" y="1797419"/>
                  </a:lnTo>
                  <a:lnTo>
                    <a:pt x="3436112" y="1799590"/>
                  </a:lnTo>
                  <a:lnTo>
                    <a:pt x="3383227" y="1797388"/>
                  </a:lnTo>
                  <a:lnTo>
                    <a:pt x="3334432" y="1790779"/>
                  </a:lnTo>
                  <a:lnTo>
                    <a:pt x="3289728" y="1779762"/>
                  </a:lnTo>
                  <a:lnTo>
                    <a:pt x="3249120" y="1764331"/>
                  </a:lnTo>
                  <a:lnTo>
                    <a:pt x="3212612" y="1744483"/>
                  </a:lnTo>
                  <a:lnTo>
                    <a:pt x="3180207" y="1720215"/>
                  </a:lnTo>
                  <a:lnTo>
                    <a:pt x="3147425" y="1685664"/>
                  </a:lnTo>
                  <a:lnTo>
                    <a:pt x="3121929" y="1645561"/>
                  </a:lnTo>
                  <a:lnTo>
                    <a:pt x="3103717" y="1599898"/>
                  </a:lnTo>
                  <a:lnTo>
                    <a:pt x="3092790" y="1548669"/>
                  </a:lnTo>
                  <a:lnTo>
                    <a:pt x="3089147" y="1491869"/>
                  </a:lnTo>
                  <a:lnTo>
                    <a:pt x="3089147" y="1097280"/>
                  </a:lnTo>
                  <a:close/>
                </a:path>
                <a:path w="3863340" h="1799589">
                  <a:moveTo>
                    <a:pt x="1529207" y="1097280"/>
                  </a:moveTo>
                  <a:lnTo>
                    <a:pt x="1738630" y="1097280"/>
                  </a:lnTo>
                  <a:lnTo>
                    <a:pt x="1888997" y="1315212"/>
                  </a:lnTo>
                  <a:lnTo>
                    <a:pt x="2040128" y="1097280"/>
                  </a:lnTo>
                  <a:lnTo>
                    <a:pt x="2248916" y="1097280"/>
                  </a:lnTo>
                  <a:lnTo>
                    <a:pt x="1975358" y="1467358"/>
                  </a:lnTo>
                  <a:lnTo>
                    <a:pt x="1975358" y="1790700"/>
                  </a:lnTo>
                  <a:lnTo>
                    <a:pt x="1802638" y="1790700"/>
                  </a:lnTo>
                  <a:lnTo>
                    <a:pt x="1802638" y="1467104"/>
                  </a:lnTo>
                  <a:lnTo>
                    <a:pt x="1529207" y="1097280"/>
                  </a:lnTo>
                  <a:close/>
                </a:path>
                <a:path w="3863340" h="1799589">
                  <a:moveTo>
                    <a:pt x="2593213" y="1088389"/>
                  </a:moveTo>
                  <a:lnTo>
                    <a:pt x="2650394" y="1091363"/>
                  </a:lnTo>
                  <a:lnTo>
                    <a:pt x="2703830" y="1100280"/>
                  </a:lnTo>
                  <a:lnTo>
                    <a:pt x="2753518" y="1115139"/>
                  </a:lnTo>
                  <a:lnTo>
                    <a:pt x="2799461" y="1135935"/>
                  </a:lnTo>
                  <a:lnTo>
                    <a:pt x="2841656" y="1162664"/>
                  </a:lnTo>
                  <a:lnTo>
                    <a:pt x="2880106" y="1195324"/>
                  </a:lnTo>
                  <a:lnTo>
                    <a:pt x="2913580" y="1231974"/>
                  </a:lnTo>
                  <a:lnTo>
                    <a:pt x="2940976" y="1270555"/>
                  </a:lnTo>
                  <a:lnTo>
                    <a:pt x="2962290" y="1311068"/>
                  </a:lnTo>
                  <a:lnTo>
                    <a:pt x="2977519" y="1353518"/>
                  </a:lnTo>
                  <a:lnTo>
                    <a:pt x="2986659" y="1397909"/>
                  </a:lnTo>
                  <a:lnTo>
                    <a:pt x="2989707" y="1444244"/>
                  </a:lnTo>
                  <a:lnTo>
                    <a:pt x="2986617" y="1491181"/>
                  </a:lnTo>
                  <a:lnTo>
                    <a:pt x="2977350" y="1535985"/>
                  </a:lnTo>
                  <a:lnTo>
                    <a:pt x="2961909" y="1578657"/>
                  </a:lnTo>
                  <a:lnTo>
                    <a:pt x="2940299" y="1619202"/>
                  </a:lnTo>
                  <a:lnTo>
                    <a:pt x="2912522" y="1657624"/>
                  </a:lnTo>
                  <a:lnTo>
                    <a:pt x="2878582" y="1693926"/>
                  </a:lnTo>
                  <a:lnTo>
                    <a:pt x="2839751" y="1726226"/>
                  </a:lnTo>
                  <a:lnTo>
                    <a:pt x="2797429" y="1752647"/>
                  </a:lnTo>
                  <a:lnTo>
                    <a:pt x="2751613" y="1773189"/>
                  </a:lnTo>
                  <a:lnTo>
                    <a:pt x="2702306" y="1787858"/>
                  </a:lnTo>
                  <a:lnTo>
                    <a:pt x="2649505" y="1796657"/>
                  </a:lnTo>
                  <a:lnTo>
                    <a:pt x="2593213" y="1799590"/>
                  </a:lnTo>
                  <a:lnTo>
                    <a:pt x="2536295" y="1796669"/>
                  </a:lnTo>
                  <a:lnTo>
                    <a:pt x="2483019" y="1787906"/>
                  </a:lnTo>
                  <a:lnTo>
                    <a:pt x="2433383" y="1773301"/>
                  </a:lnTo>
                  <a:lnTo>
                    <a:pt x="2387388" y="1752854"/>
                  </a:lnTo>
                  <a:lnTo>
                    <a:pt x="2345033" y="1726565"/>
                  </a:lnTo>
                  <a:lnTo>
                    <a:pt x="2306320" y="1694434"/>
                  </a:lnTo>
                  <a:lnTo>
                    <a:pt x="2272496" y="1658227"/>
                  </a:lnTo>
                  <a:lnTo>
                    <a:pt x="2244814" y="1619833"/>
                  </a:lnTo>
                  <a:lnTo>
                    <a:pt x="2223277" y="1579245"/>
                  </a:lnTo>
                  <a:lnTo>
                    <a:pt x="2207890" y="1536455"/>
                  </a:lnTo>
                  <a:lnTo>
                    <a:pt x="2198655" y="1491457"/>
                  </a:lnTo>
                  <a:lnTo>
                    <a:pt x="2195576" y="1444244"/>
                  </a:lnTo>
                  <a:lnTo>
                    <a:pt x="2198633" y="1397740"/>
                  </a:lnTo>
                  <a:lnTo>
                    <a:pt x="2207805" y="1353227"/>
                  </a:lnTo>
                  <a:lnTo>
                    <a:pt x="2223087" y="1310703"/>
                  </a:lnTo>
                  <a:lnTo>
                    <a:pt x="2244475" y="1270169"/>
                  </a:lnTo>
                  <a:lnTo>
                    <a:pt x="2271967" y="1231624"/>
                  </a:lnTo>
                  <a:lnTo>
                    <a:pt x="2305558" y="1195070"/>
                  </a:lnTo>
                  <a:lnTo>
                    <a:pt x="2344081" y="1162473"/>
                  </a:lnTo>
                  <a:lnTo>
                    <a:pt x="2386372" y="1135803"/>
                  </a:lnTo>
                  <a:lnTo>
                    <a:pt x="2432431" y="1115059"/>
                  </a:lnTo>
                  <a:lnTo>
                    <a:pt x="2482257" y="1100243"/>
                  </a:lnTo>
                  <a:lnTo>
                    <a:pt x="2535851" y="1091353"/>
                  </a:lnTo>
                  <a:lnTo>
                    <a:pt x="2593213" y="1088389"/>
                  </a:lnTo>
                  <a:close/>
                </a:path>
              </a:pathLst>
            </a:custGeom>
            <a:ln w="228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213091" y="2286000"/>
              <a:ext cx="0" cy="2286000"/>
            </a:xfrm>
            <a:custGeom>
              <a:avLst/>
              <a:gdLst/>
              <a:ahLst/>
              <a:cxnLst/>
              <a:rect l="l" t="t" r="r" b="b"/>
              <a:pathLst>
                <a:path w="0" h="2286000">
                  <a:moveTo>
                    <a:pt x="0" y="0"/>
                  </a:moveTo>
                  <a:lnTo>
                    <a:pt x="0" y="2286000"/>
                  </a:lnTo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3713860" y="2481833"/>
          <a:ext cx="790575" cy="6921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720"/>
                <a:gridCol w="345439"/>
                <a:gridCol w="172720"/>
              </a:tblGrid>
              <a:tr h="2781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</a:tcPr>
                </a:tc>
              </a:tr>
              <a:tr h="13398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800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 descr=""/>
          <p:cNvSpPr txBox="1"/>
          <p:nvPr/>
        </p:nvSpPr>
        <p:spPr>
          <a:xfrm>
            <a:off x="7614284" y="2486380"/>
            <a:ext cx="1541145" cy="1778635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459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2000" spc="-25" b="1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endParaRPr sz="2000">
              <a:latin typeface="Carlito"/>
              <a:cs typeface="Carlito"/>
            </a:endParaRPr>
          </a:p>
          <a:p>
            <a:pPr marL="240665" indent="-227965">
              <a:lnSpc>
                <a:spcPct val="100000"/>
              </a:lnSpc>
              <a:spcBef>
                <a:spcPts val="359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RISHI</a:t>
            </a:r>
            <a:endParaRPr sz="2000">
              <a:latin typeface="Carlito"/>
              <a:cs typeface="Carlito"/>
            </a:endParaRPr>
          </a:p>
          <a:p>
            <a:pPr marL="240665" indent="-227965">
              <a:lnSpc>
                <a:spcPct val="100000"/>
              </a:lnSpc>
              <a:spcBef>
                <a:spcPts val="359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PRASHANTH</a:t>
            </a:r>
            <a:endParaRPr sz="2000">
              <a:latin typeface="Carlito"/>
              <a:cs typeface="Carlito"/>
            </a:endParaRPr>
          </a:p>
          <a:p>
            <a:pPr marL="240665" indent="-227965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2000" spc="-20">
                <a:solidFill>
                  <a:srgbClr val="FFFFFF"/>
                </a:solidFill>
                <a:latin typeface="Carlito"/>
                <a:cs typeface="Carlito"/>
              </a:rPr>
              <a:t>YOGI</a:t>
            </a:r>
            <a:endParaRPr sz="2000">
              <a:latin typeface="Carlito"/>
              <a:cs typeface="Carlito"/>
            </a:endParaRPr>
          </a:p>
          <a:p>
            <a:pPr marL="240665" indent="-227965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KUSHAL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391403" y="6426504"/>
            <a:ext cx="141986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Carlito"/>
                <a:cs typeface="Carlito"/>
              </a:rPr>
              <a:t>HOTEL</a:t>
            </a:r>
            <a:r>
              <a:rPr dirty="0" sz="12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Carlito"/>
                <a:cs typeface="Carlito"/>
              </a:rPr>
              <a:t>MANAGEMENT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16205" rIns="0" bIns="0" rtlCol="0" vert="horz">
            <a:spAutoFit/>
          </a:bodyPr>
          <a:lstStyle/>
          <a:p>
            <a:pPr marL="973455" marR="5080" indent="-939165">
              <a:lnSpc>
                <a:spcPts val="6480"/>
              </a:lnSpc>
              <a:spcBef>
                <a:spcPts val="915"/>
              </a:spcBef>
            </a:pPr>
            <a:r>
              <a:rPr dirty="0" sz="6000" spc="250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6000" spc="-7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6000" spc="-10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6000" spc="51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6000" spc="509" b="1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6000" spc="51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6000" spc="525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6000" spc="65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6000" spc="-3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6000" spc="509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6000" spc="495" b="1">
                <a:solidFill>
                  <a:srgbClr val="FFFFFF"/>
                </a:solidFill>
                <a:latin typeface="Trebuchet MS"/>
                <a:cs typeface="Trebuchet MS"/>
              </a:rPr>
              <a:t>RE</a:t>
            </a:r>
            <a:r>
              <a:rPr dirty="0" sz="6000" spc="-7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6000" spc="509" b="1">
                <a:solidFill>
                  <a:srgbClr val="FFFFFF"/>
                </a:solidFill>
                <a:latin typeface="Trebuchet MS"/>
                <a:cs typeface="Trebuchet MS"/>
              </a:rPr>
              <a:t>TI</a:t>
            </a:r>
            <a:r>
              <a:rPr dirty="0" sz="6000" spc="52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6000" spc="645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6000" spc="45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6000" spc="835" b="1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6000" spc="-4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6000" spc="465" b="1">
                <a:solidFill>
                  <a:srgbClr val="FFFFFF"/>
                </a:solidFill>
                <a:latin typeface="Trebuchet MS"/>
                <a:cs typeface="Trebuchet MS"/>
              </a:rPr>
              <a:t>SELECTION</a:t>
            </a:r>
            <a:endParaRPr sz="6000">
              <a:latin typeface="Trebuchet MS"/>
              <a:cs typeface="Trebuchet M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583428" y="4136897"/>
            <a:ext cx="9880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9785" algn="l"/>
              </a:tabLst>
            </a:pP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dirty="0" sz="2400" spc="-2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125">
                <a:solidFill>
                  <a:srgbClr val="FFFFFF"/>
                </a:solidFill>
                <a:latin typeface="Carlito"/>
                <a:cs typeface="Carlito"/>
              </a:rPr>
              <a:t>te</a:t>
            </a:r>
            <a:r>
              <a:rPr dirty="0" sz="2400" spc="-2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5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2400" spc="-50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918708" y="6426504"/>
            <a:ext cx="38989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FFFFFF"/>
                </a:solidFill>
                <a:latin typeface="Carlito"/>
                <a:cs typeface="Carlito"/>
              </a:rPr>
              <a:t>Travel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22172" y="1165605"/>
            <a:ext cx="4408170" cy="4004310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15"/>
              </a:spcBef>
            </a:pPr>
            <a:r>
              <a:rPr dirty="0" sz="1800" spc="-125">
                <a:solidFill>
                  <a:srgbClr val="3E3E3E"/>
                </a:solidFill>
                <a:latin typeface="Trebuchet MS"/>
                <a:cs typeface="Trebuchet MS"/>
              </a:rPr>
              <a:t>CREATE</a:t>
            </a:r>
            <a:r>
              <a:rPr dirty="0" sz="1800" spc="-254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125">
                <a:solidFill>
                  <a:srgbClr val="3E3E3E"/>
                </a:solidFill>
                <a:latin typeface="Trebuchet MS"/>
                <a:cs typeface="Trebuchet MS"/>
              </a:rPr>
              <a:t>DATABASE</a:t>
            </a:r>
            <a:r>
              <a:rPr dirty="0" sz="1800" spc="-254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165">
                <a:solidFill>
                  <a:srgbClr val="3E3E3E"/>
                </a:solidFill>
                <a:latin typeface="Trebuchet MS"/>
                <a:cs typeface="Trebuchet MS"/>
              </a:rPr>
              <a:t>IF</a:t>
            </a:r>
            <a:r>
              <a:rPr dirty="0" sz="1800" spc="-2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NOT</a:t>
            </a:r>
            <a:r>
              <a:rPr dirty="0" sz="1800" spc="-2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120">
                <a:solidFill>
                  <a:srgbClr val="3E3E3E"/>
                </a:solidFill>
                <a:latin typeface="Trebuchet MS"/>
                <a:cs typeface="Trebuchet MS"/>
              </a:rPr>
              <a:t>EXISTS</a:t>
            </a:r>
            <a:r>
              <a:rPr dirty="0" sz="1800" spc="-31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145" b="1">
                <a:solidFill>
                  <a:srgbClr val="3E3E3E"/>
                </a:solidFill>
                <a:latin typeface="Trebuchet MS"/>
                <a:cs typeface="Trebuchet MS"/>
              </a:rPr>
              <a:t>HOTEL </a:t>
            </a:r>
            <a:r>
              <a:rPr dirty="0" sz="1800" spc="220" b="1">
                <a:solidFill>
                  <a:srgbClr val="3E3E3E"/>
                </a:solidFill>
                <a:latin typeface="Trebuchet MS"/>
                <a:cs typeface="Trebuchet MS"/>
              </a:rPr>
              <a:t>MANAGEMENT</a:t>
            </a:r>
            <a:r>
              <a:rPr dirty="0" sz="1800" spc="-60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100" b="1">
                <a:solidFill>
                  <a:srgbClr val="3E3E3E"/>
                </a:solidFill>
                <a:latin typeface="Trebuchet MS"/>
                <a:cs typeface="Trebuchet MS"/>
              </a:rPr>
              <a:t>SYSTEM</a:t>
            </a:r>
            <a:r>
              <a:rPr dirty="0" sz="1800" spc="100">
                <a:solidFill>
                  <a:srgbClr val="3E3E3E"/>
                </a:solidFill>
                <a:latin typeface="Trebuchet MS"/>
                <a:cs typeface="Trebuchet MS"/>
              </a:rPr>
              <a:t>;</a:t>
            </a:r>
            <a:r>
              <a:rPr dirty="0" sz="1800" spc="-2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3E3E3E"/>
                </a:solidFill>
                <a:latin typeface="Trebuchet MS"/>
                <a:cs typeface="Trebuchet MS"/>
              </a:rPr>
              <a:t>:THIS</a:t>
            </a:r>
            <a:r>
              <a:rPr dirty="0" sz="1800" spc="-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3E3E3E"/>
                </a:solidFill>
                <a:latin typeface="Trebuchet MS"/>
                <a:cs typeface="Trebuchet MS"/>
              </a:rPr>
              <a:t>LINE </a:t>
            </a:r>
            <a:r>
              <a:rPr dirty="0" sz="1800" spc="90">
                <a:solidFill>
                  <a:srgbClr val="3E3E3E"/>
                </a:solidFill>
                <a:latin typeface="Trebuchet MS"/>
                <a:cs typeface="Trebuchet MS"/>
              </a:rPr>
              <a:t>CHECKS</a:t>
            </a:r>
            <a:r>
              <a:rPr dirty="0" sz="1800" spc="-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80">
                <a:solidFill>
                  <a:srgbClr val="3E3E3E"/>
                </a:solidFill>
                <a:latin typeface="Trebuchet MS"/>
                <a:cs typeface="Trebuchet MS"/>
              </a:rPr>
              <a:t>IF</a:t>
            </a:r>
            <a:r>
              <a:rPr dirty="0" sz="1800" spc="-2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135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dirty="0" sz="1800" spc="-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DATABASE</a:t>
            </a:r>
            <a:r>
              <a:rPr dirty="0" sz="1800" spc="-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130">
                <a:solidFill>
                  <a:srgbClr val="3E3E3E"/>
                </a:solidFill>
                <a:latin typeface="Trebuchet MS"/>
                <a:cs typeface="Trebuchet MS"/>
              </a:rPr>
              <a:t>NAMED</a:t>
            </a:r>
            <a:r>
              <a:rPr dirty="0" sz="1800" spc="-2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3E3E3E"/>
                </a:solidFill>
                <a:latin typeface="Trebuchet MS"/>
                <a:cs typeface="Trebuchet MS"/>
              </a:rPr>
              <a:t>"HOTEL </a:t>
            </a:r>
            <a:r>
              <a:rPr dirty="0" sz="1800" spc="95">
                <a:solidFill>
                  <a:srgbClr val="3E3E3E"/>
                </a:solidFill>
                <a:latin typeface="Trebuchet MS"/>
                <a:cs typeface="Trebuchet MS"/>
              </a:rPr>
              <a:t>MANAGEMENT</a:t>
            </a:r>
            <a:r>
              <a:rPr dirty="0" sz="1800" spc="-2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SYSTEM"</a:t>
            </a:r>
            <a:r>
              <a:rPr dirty="0" sz="1800" spc="-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30">
                <a:solidFill>
                  <a:srgbClr val="3E3E3E"/>
                </a:solidFill>
                <a:latin typeface="Trebuchet MS"/>
                <a:cs typeface="Trebuchet MS"/>
              </a:rPr>
              <a:t>EXISTS.</a:t>
            </a:r>
            <a:r>
              <a:rPr dirty="0" sz="1800" spc="-204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80">
                <a:solidFill>
                  <a:srgbClr val="3E3E3E"/>
                </a:solidFill>
                <a:latin typeface="Trebuchet MS"/>
                <a:cs typeface="Trebuchet MS"/>
              </a:rPr>
              <a:t>IF</a:t>
            </a:r>
            <a:r>
              <a:rPr dirty="0" sz="1800" spc="-1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3E3E3E"/>
                </a:solidFill>
                <a:latin typeface="Trebuchet MS"/>
                <a:cs typeface="Trebuchet MS"/>
              </a:rPr>
              <a:t>NOT,</a:t>
            </a:r>
            <a:r>
              <a:rPr dirty="0" sz="1800" spc="-2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3E3E3E"/>
                </a:solidFill>
                <a:latin typeface="Trebuchet MS"/>
                <a:cs typeface="Trebuchet MS"/>
              </a:rPr>
              <a:t>IT </a:t>
            </a: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CREATES</a:t>
            </a:r>
            <a:r>
              <a:rPr dirty="0" sz="18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55">
                <a:solidFill>
                  <a:srgbClr val="3E3E3E"/>
                </a:solidFill>
                <a:latin typeface="Trebuchet MS"/>
                <a:cs typeface="Trebuchet MS"/>
              </a:rPr>
              <a:t>IT.THIS</a:t>
            </a:r>
            <a:r>
              <a:rPr dirty="0" sz="18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dirty="0" sz="18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USEFUL</a:t>
            </a:r>
            <a:r>
              <a:rPr dirty="0" sz="1800" spc="-3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6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dirty="0" sz="1800" spc="-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60">
                <a:solidFill>
                  <a:srgbClr val="3E3E3E"/>
                </a:solidFill>
                <a:latin typeface="Trebuchet MS"/>
                <a:cs typeface="Trebuchet MS"/>
              </a:rPr>
              <a:t>ENSURING </a:t>
            </a: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dirty="0" sz="1800" spc="-2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1800" spc="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DATABASE</a:t>
            </a:r>
            <a:r>
              <a:rPr dirty="0" sz="1800" spc="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dirty="0" sz="1800" spc="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CREATED</a:t>
            </a:r>
            <a:r>
              <a:rPr dirty="0" sz="1800" spc="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85">
                <a:solidFill>
                  <a:srgbClr val="3E3E3E"/>
                </a:solidFill>
                <a:latin typeface="Trebuchet MS"/>
                <a:cs typeface="Trebuchet MS"/>
              </a:rPr>
              <a:t>ONLY</a:t>
            </a:r>
            <a:r>
              <a:rPr dirty="0" sz="1800" spc="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3E3E3E"/>
                </a:solidFill>
                <a:latin typeface="Trebuchet MS"/>
                <a:cs typeface="Trebuchet MS"/>
              </a:rPr>
              <a:t>IF </a:t>
            </a: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dirty="0" sz="1800" spc="-3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100">
                <a:solidFill>
                  <a:srgbClr val="3E3E3E"/>
                </a:solidFill>
                <a:latin typeface="Trebuchet MS"/>
                <a:cs typeface="Trebuchet MS"/>
              </a:rPr>
              <a:t>DOESN'T</a:t>
            </a:r>
            <a:r>
              <a:rPr dirty="0" sz="1800" spc="-22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45">
                <a:solidFill>
                  <a:srgbClr val="3E3E3E"/>
                </a:solidFill>
                <a:latin typeface="Trebuchet MS"/>
                <a:cs typeface="Trebuchet MS"/>
              </a:rPr>
              <a:t>ALREADY</a:t>
            </a:r>
            <a:r>
              <a:rPr dirty="0" sz="1800" spc="-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65">
                <a:solidFill>
                  <a:srgbClr val="3E3E3E"/>
                </a:solidFill>
                <a:latin typeface="Trebuchet MS"/>
                <a:cs typeface="Trebuchet MS"/>
              </a:rPr>
              <a:t>EXIST,</a:t>
            </a:r>
            <a:r>
              <a:rPr dirty="0" sz="1800" spc="-21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3E3E3E"/>
                </a:solidFill>
                <a:latin typeface="Trebuchet MS"/>
                <a:cs typeface="Trebuchet MS"/>
              </a:rPr>
              <a:t>PREVENTING </a:t>
            </a: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ERRORS</a:t>
            </a:r>
            <a:r>
              <a:rPr dirty="0" sz="1800" spc="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10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65">
                <a:solidFill>
                  <a:srgbClr val="3E3E3E"/>
                </a:solidFill>
                <a:latin typeface="Trebuchet MS"/>
                <a:cs typeface="Trebuchet MS"/>
              </a:rPr>
              <a:t>CASE</a:t>
            </a:r>
            <a:r>
              <a:rPr dirty="0" sz="1800" spc="-23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THE SCRIPT</a:t>
            </a:r>
            <a:r>
              <a:rPr dirty="0" sz="1800" spc="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dirty="0" sz="1800" spc="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85">
                <a:solidFill>
                  <a:srgbClr val="3E3E3E"/>
                </a:solidFill>
                <a:latin typeface="Trebuchet MS"/>
                <a:cs typeface="Trebuchet MS"/>
              </a:rPr>
              <a:t>RUN </a:t>
            </a:r>
            <a:r>
              <a:rPr dirty="0" sz="1800" spc="-35">
                <a:solidFill>
                  <a:srgbClr val="3E3E3E"/>
                </a:solidFill>
                <a:latin typeface="Trebuchet MS"/>
                <a:cs typeface="Trebuchet MS"/>
              </a:rPr>
              <a:t>MULTIPLE</a:t>
            </a:r>
            <a:r>
              <a:rPr dirty="0" sz="1800" spc="-21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3E3E3E"/>
                </a:solidFill>
                <a:latin typeface="Trebuchet MS"/>
                <a:cs typeface="Trebuchet MS"/>
              </a:rPr>
              <a:t>TIMES.</a:t>
            </a:r>
            <a:endParaRPr sz="1800">
              <a:latin typeface="Trebuchet MS"/>
              <a:cs typeface="Trebuchet MS"/>
            </a:endParaRPr>
          </a:p>
          <a:p>
            <a:pPr marL="12700" marR="89535">
              <a:lnSpc>
                <a:spcPts val="1939"/>
              </a:lnSpc>
              <a:spcBef>
                <a:spcPts val="1980"/>
              </a:spcBef>
            </a:pPr>
            <a:r>
              <a:rPr dirty="0" sz="1800" spc="-114">
                <a:solidFill>
                  <a:srgbClr val="3E3E3E"/>
                </a:solidFill>
                <a:latin typeface="Trebuchet MS"/>
                <a:cs typeface="Trebuchet MS"/>
              </a:rPr>
              <a:t>USE</a:t>
            </a:r>
            <a:r>
              <a:rPr dirty="0" sz="1800" spc="-32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90">
                <a:solidFill>
                  <a:srgbClr val="3E3E3E"/>
                </a:solidFill>
                <a:latin typeface="Trebuchet MS"/>
                <a:cs typeface="Trebuchet MS"/>
              </a:rPr>
              <a:t>HOTEL</a:t>
            </a:r>
            <a:r>
              <a:rPr dirty="0" sz="1800" spc="-2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50">
                <a:solidFill>
                  <a:srgbClr val="3E3E3E"/>
                </a:solidFill>
                <a:latin typeface="Trebuchet MS"/>
                <a:cs typeface="Trebuchet MS"/>
              </a:rPr>
              <a:t>MANAGEMENT</a:t>
            </a:r>
            <a:r>
              <a:rPr dirty="0" sz="1800" spc="-2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105">
                <a:solidFill>
                  <a:srgbClr val="3E3E3E"/>
                </a:solidFill>
                <a:latin typeface="Trebuchet MS"/>
                <a:cs typeface="Trebuchet MS"/>
              </a:rPr>
              <a:t>SYSTEM</a:t>
            </a:r>
            <a:r>
              <a:rPr dirty="0" sz="1800" spc="12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THIS</a:t>
            </a:r>
            <a:r>
              <a:rPr dirty="0" sz="1800" spc="-20">
                <a:solidFill>
                  <a:srgbClr val="3E3E3E"/>
                </a:solidFill>
                <a:latin typeface="Trebuchet MS"/>
                <a:cs typeface="Trebuchet MS"/>
              </a:rPr>
              <a:t> LINE </a:t>
            </a:r>
            <a:r>
              <a:rPr dirty="0" sz="1800" spc="-10">
                <a:solidFill>
                  <a:srgbClr val="3E3E3E"/>
                </a:solidFill>
                <a:latin typeface="Trebuchet MS"/>
                <a:cs typeface="Trebuchet MS"/>
              </a:rPr>
              <a:t>SELECTS</a:t>
            </a:r>
            <a:r>
              <a:rPr dirty="0" sz="1800" spc="-1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1800" spc="11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"HOTEL</a:t>
            </a:r>
            <a:r>
              <a:rPr dirty="0" sz="1800" spc="1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85">
                <a:solidFill>
                  <a:srgbClr val="3E3E3E"/>
                </a:solidFill>
                <a:latin typeface="Trebuchet MS"/>
                <a:cs typeface="Trebuchet MS"/>
              </a:rPr>
              <a:t>MANAGEMENT </a:t>
            </a: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SYSTEM"</a:t>
            </a:r>
            <a:r>
              <a:rPr dirty="0" sz="1800" spc="2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DATABASE</a:t>
            </a:r>
            <a:r>
              <a:rPr dirty="0" sz="1800" spc="3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6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dirty="0" sz="1800" spc="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40">
                <a:solidFill>
                  <a:srgbClr val="3E3E3E"/>
                </a:solidFill>
                <a:latin typeface="Trebuchet MS"/>
                <a:cs typeface="Trebuchet MS"/>
              </a:rPr>
              <a:t>SUBSEQUENT </a:t>
            </a: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OPERATIONS,</a:t>
            </a:r>
            <a:r>
              <a:rPr dirty="0" sz="18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70">
                <a:solidFill>
                  <a:srgbClr val="3E3E3E"/>
                </a:solidFill>
                <a:latin typeface="Trebuchet MS"/>
                <a:cs typeface="Trebuchet MS"/>
              </a:rPr>
              <a:t>ENSURING</a:t>
            </a:r>
            <a:r>
              <a:rPr dirty="0" sz="1800" spc="-1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dirty="0" sz="18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3E3E3E"/>
                </a:solidFill>
                <a:latin typeface="Trebuchet MS"/>
                <a:cs typeface="Trebuchet MS"/>
              </a:rPr>
              <a:t>ALL </a:t>
            </a: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FURTHER</a:t>
            </a:r>
            <a:r>
              <a:rPr dirty="0" sz="1800" spc="-1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60">
                <a:solidFill>
                  <a:srgbClr val="3E3E3E"/>
                </a:solidFill>
                <a:latin typeface="Trebuchet MS"/>
                <a:cs typeface="Trebuchet MS"/>
              </a:rPr>
              <a:t>SQL</a:t>
            </a:r>
            <a:r>
              <a:rPr dirty="0" sz="1800" spc="-1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STATEMENTS</a:t>
            </a:r>
            <a:r>
              <a:rPr dirty="0" sz="1800" spc="-24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45">
                <a:solidFill>
                  <a:srgbClr val="3E3E3E"/>
                </a:solidFill>
                <a:latin typeface="Trebuchet MS"/>
                <a:cs typeface="Trebuchet MS"/>
              </a:rPr>
              <a:t>APPLY</a:t>
            </a:r>
            <a:r>
              <a:rPr dirty="0" sz="1800" spc="-2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9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dirty="0" sz="1800" spc="-2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3E3E3E"/>
                </a:solidFill>
                <a:latin typeface="Trebuchet MS"/>
                <a:cs typeface="Trebuchet MS"/>
              </a:rPr>
              <a:t>THIS </a:t>
            </a: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SPECIFIC</a:t>
            </a:r>
            <a:r>
              <a:rPr dirty="0" sz="18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3E3E3E"/>
                </a:solidFill>
                <a:latin typeface="Trebuchet MS"/>
                <a:cs typeface="Trebuchet MS"/>
              </a:rPr>
              <a:t>DATABASE.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29088" y="12696"/>
            <a:ext cx="5962911" cy="68453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23488" y="0"/>
              <a:ext cx="8668512" cy="6858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756648" cy="6858000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556666" y="2856103"/>
            <a:ext cx="3251835" cy="1415415"/>
          </a:xfrm>
          <a:prstGeom prst="rect">
            <a:avLst/>
          </a:prstGeom>
        </p:spPr>
        <p:txBody>
          <a:bodyPr wrap="square" lIns="0" tIns="95885" rIns="0" bIns="0" rtlCol="0" vert="horz">
            <a:spAutoFit/>
          </a:bodyPr>
          <a:lstStyle/>
          <a:p>
            <a:pPr marL="12700" marR="5080">
              <a:lnSpc>
                <a:spcPts val="5180"/>
              </a:lnSpc>
              <a:spcBef>
                <a:spcPts val="755"/>
              </a:spcBef>
            </a:pPr>
            <a:r>
              <a:rPr dirty="0" sz="4800" spc="-210" b="1">
                <a:solidFill>
                  <a:srgbClr val="3E3E3E"/>
                </a:solidFill>
                <a:latin typeface="Trebuchet MS"/>
                <a:cs typeface="Trebuchet MS"/>
              </a:rPr>
              <a:t>T</a:t>
            </a:r>
            <a:r>
              <a:rPr dirty="0" sz="4800" spc="280" b="1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dirty="0" sz="4800" spc="275" b="1">
                <a:solidFill>
                  <a:srgbClr val="3E3E3E"/>
                </a:solidFill>
                <a:latin typeface="Trebuchet MS"/>
                <a:cs typeface="Trebuchet MS"/>
              </a:rPr>
              <a:t>BL</a:t>
            </a:r>
            <a:r>
              <a:rPr dirty="0" sz="4800" spc="415" b="1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dirty="0" sz="4800" spc="204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4800" spc="380" b="1">
                <a:solidFill>
                  <a:srgbClr val="3E3E3E"/>
                </a:solidFill>
                <a:latin typeface="Trebuchet MS"/>
                <a:cs typeface="Trebuchet MS"/>
              </a:rPr>
              <a:t>C</a:t>
            </a:r>
            <a:r>
              <a:rPr dirty="0" sz="4800" spc="365" b="1">
                <a:solidFill>
                  <a:srgbClr val="3E3E3E"/>
                </a:solidFill>
                <a:latin typeface="Trebuchet MS"/>
                <a:cs typeface="Trebuchet MS"/>
              </a:rPr>
              <a:t>R</a:t>
            </a:r>
            <a:r>
              <a:rPr dirty="0" sz="4800" spc="370" b="1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dirty="0" sz="4800" spc="-90" b="1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dirty="0" sz="4800" spc="380" b="1">
                <a:solidFill>
                  <a:srgbClr val="3E3E3E"/>
                </a:solidFill>
                <a:latin typeface="Trebuchet MS"/>
                <a:cs typeface="Trebuchet MS"/>
              </a:rPr>
              <a:t>T</a:t>
            </a:r>
            <a:r>
              <a:rPr dirty="0" sz="4800" spc="375" b="1">
                <a:solidFill>
                  <a:srgbClr val="3E3E3E"/>
                </a:solidFill>
                <a:latin typeface="Trebuchet MS"/>
                <a:cs typeface="Trebuchet MS"/>
              </a:rPr>
              <a:t>I</a:t>
            </a:r>
            <a:r>
              <a:rPr dirty="0" sz="4800" spc="385" b="1">
                <a:solidFill>
                  <a:srgbClr val="3E3E3E"/>
                </a:solidFill>
                <a:latin typeface="Trebuchet MS"/>
                <a:cs typeface="Trebuchet MS"/>
              </a:rPr>
              <a:t>O</a:t>
            </a:r>
            <a:r>
              <a:rPr dirty="0" sz="4800" spc="509" b="1">
                <a:solidFill>
                  <a:srgbClr val="3E3E3E"/>
                </a:solidFill>
                <a:latin typeface="Trebuchet MS"/>
                <a:cs typeface="Trebuchet MS"/>
              </a:rPr>
              <a:t>N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56666" y="4859782"/>
            <a:ext cx="86360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21360" algn="l"/>
              </a:tabLst>
            </a:pPr>
            <a:r>
              <a:rPr dirty="0" sz="2000" spc="-10">
                <a:solidFill>
                  <a:srgbClr val="3E3E3E"/>
                </a:solidFill>
                <a:latin typeface="Carlito"/>
                <a:cs typeface="Carlito"/>
              </a:rPr>
              <a:t>S</a:t>
            </a:r>
            <a:r>
              <a:rPr dirty="0" sz="2000" spc="-150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3E3E3E"/>
                </a:solidFill>
                <a:latin typeface="Carlito"/>
                <a:cs typeface="Carlito"/>
              </a:rPr>
              <a:t>t</a:t>
            </a:r>
            <a:r>
              <a:rPr dirty="0" sz="2000" spc="-180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3E3E3E"/>
                </a:solidFill>
                <a:latin typeface="Carlito"/>
                <a:cs typeface="Carlito"/>
              </a:rPr>
              <a:t>e</a:t>
            </a:r>
            <a:r>
              <a:rPr dirty="0" sz="2000" spc="-155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2000" spc="-50">
                <a:solidFill>
                  <a:srgbClr val="3E3E3E"/>
                </a:solidFill>
                <a:latin typeface="Carlito"/>
                <a:cs typeface="Carlito"/>
              </a:rPr>
              <a:t>p</a:t>
            </a:r>
            <a:r>
              <a:rPr dirty="0" sz="2000">
                <a:solidFill>
                  <a:srgbClr val="3E3E3E"/>
                </a:solidFill>
                <a:latin typeface="Carlito"/>
                <a:cs typeface="Carlito"/>
              </a:rPr>
              <a:t>	</a:t>
            </a:r>
            <a:r>
              <a:rPr dirty="0" sz="2000" spc="-50">
                <a:solidFill>
                  <a:srgbClr val="3E3E3E"/>
                </a:solidFill>
                <a:latin typeface="Carlito"/>
                <a:cs typeface="Carlito"/>
              </a:rPr>
              <a:t>2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481583" y="626363"/>
            <a:ext cx="3977640" cy="3939540"/>
            <a:chOff x="481583" y="626363"/>
            <a:chExt cx="3977640" cy="3939540"/>
          </a:xfrm>
        </p:grpSpPr>
        <p:sp>
          <p:nvSpPr>
            <p:cNvPr id="8" name="object 8" descr=""/>
            <p:cNvSpPr/>
            <p:nvPr/>
          </p:nvSpPr>
          <p:spPr>
            <a:xfrm>
              <a:off x="481583" y="626363"/>
              <a:ext cx="704215" cy="146685"/>
            </a:xfrm>
            <a:custGeom>
              <a:avLst/>
              <a:gdLst/>
              <a:ahLst/>
              <a:cxnLst/>
              <a:rect l="l" t="t" r="r" b="b"/>
              <a:pathLst>
                <a:path w="704215" h="146684">
                  <a:moveTo>
                    <a:pt x="704088" y="0"/>
                  </a:moveTo>
                  <a:lnTo>
                    <a:pt x="0" y="0"/>
                  </a:lnTo>
                  <a:lnTo>
                    <a:pt x="0" y="146303"/>
                  </a:lnTo>
                  <a:lnTo>
                    <a:pt x="704088" y="146303"/>
                  </a:lnTo>
                  <a:lnTo>
                    <a:pt x="704088" y="0"/>
                  </a:lnTo>
                  <a:close/>
                </a:path>
              </a:pathLst>
            </a:custGeom>
            <a:solidFill>
              <a:srgbClr val="EAB1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81583" y="4547616"/>
              <a:ext cx="3977640" cy="18415"/>
            </a:xfrm>
            <a:custGeom>
              <a:avLst/>
              <a:gdLst/>
              <a:ahLst/>
              <a:cxnLst/>
              <a:rect l="l" t="t" r="r" b="b"/>
              <a:pathLst>
                <a:path w="3977640" h="18414">
                  <a:moveTo>
                    <a:pt x="3977640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3977640" y="18287"/>
                  </a:lnTo>
                  <a:lnTo>
                    <a:pt x="3977640" y="0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4033265" y="6426504"/>
            <a:ext cx="38989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9F9F9F"/>
                </a:solidFill>
                <a:latin typeface="Carlito"/>
                <a:cs typeface="Carlito"/>
              </a:rPr>
              <a:t>Travel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5963285" cy="6858000"/>
          </a:xfrm>
          <a:custGeom>
            <a:avLst/>
            <a:gdLst/>
            <a:ahLst/>
            <a:cxnLst/>
            <a:rect l="l" t="t" r="r" b="b"/>
            <a:pathLst>
              <a:path w="5963285" h="6858000">
                <a:moveTo>
                  <a:pt x="4918456" y="0"/>
                </a:moveTo>
                <a:lnTo>
                  <a:pt x="0" y="0"/>
                </a:lnTo>
                <a:lnTo>
                  <a:pt x="0" y="6857999"/>
                </a:lnTo>
                <a:lnTo>
                  <a:pt x="4493387" y="6857999"/>
                </a:lnTo>
                <a:lnTo>
                  <a:pt x="4547235" y="6823983"/>
                </a:lnTo>
                <a:lnTo>
                  <a:pt x="4591947" y="6797738"/>
                </a:lnTo>
                <a:lnTo>
                  <a:pt x="4637278" y="6773521"/>
                </a:lnTo>
                <a:lnTo>
                  <a:pt x="4683466" y="6752007"/>
                </a:lnTo>
                <a:lnTo>
                  <a:pt x="4730750" y="6733872"/>
                </a:lnTo>
                <a:lnTo>
                  <a:pt x="4767684" y="6719960"/>
                </a:lnTo>
                <a:lnTo>
                  <a:pt x="4802583" y="6702011"/>
                </a:lnTo>
                <a:lnTo>
                  <a:pt x="4833770" y="6678640"/>
                </a:lnTo>
                <a:lnTo>
                  <a:pt x="4859567" y="6648458"/>
                </a:lnTo>
                <a:lnTo>
                  <a:pt x="4878298" y="6610080"/>
                </a:lnTo>
                <a:lnTo>
                  <a:pt x="4888284" y="6562118"/>
                </a:lnTo>
                <a:lnTo>
                  <a:pt x="4887849" y="6503187"/>
                </a:lnTo>
                <a:lnTo>
                  <a:pt x="4890337" y="6473280"/>
                </a:lnTo>
                <a:lnTo>
                  <a:pt x="4901279" y="6450471"/>
                </a:lnTo>
                <a:lnTo>
                  <a:pt x="4919317" y="6437798"/>
                </a:lnTo>
                <a:lnTo>
                  <a:pt x="4943094" y="6438303"/>
                </a:lnTo>
                <a:lnTo>
                  <a:pt x="4987306" y="6440500"/>
                </a:lnTo>
                <a:lnTo>
                  <a:pt x="5022278" y="6420732"/>
                </a:lnTo>
                <a:lnTo>
                  <a:pt x="5051822" y="6388125"/>
                </a:lnTo>
                <a:lnTo>
                  <a:pt x="5079746" y="6351803"/>
                </a:lnTo>
                <a:lnTo>
                  <a:pt x="5113173" y="6310400"/>
                </a:lnTo>
                <a:lnTo>
                  <a:pt x="5147390" y="6270499"/>
                </a:lnTo>
                <a:lnTo>
                  <a:pt x="5183695" y="6234202"/>
                </a:lnTo>
                <a:lnTo>
                  <a:pt x="5223388" y="6203614"/>
                </a:lnTo>
                <a:lnTo>
                  <a:pt x="5267765" y="6180835"/>
                </a:lnTo>
                <a:lnTo>
                  <a:pt x="5318125" y="6167970"/>
                </a:lnTo>
                <a:lnTo>
                  <a:pt x="5300422" y="6131812"/>
                </a:lnTo>
                <a:lnTo>
                  <a:pt x="5278898" y="6116605"/>
                </a:lnTo>
                <a:lnTo>
                  <a:pt x="5255206" y="6116268"/>
                </a:lnTo>
                <a:lnTo>
                  <a:pt x="5231003" y="6124714"/>
                </a:lnTo>
                <a:lnTo>
                  <a:pt x="5180406" y="6146715"/>
                </a:lnTo>
                <a:lnTo>
                  <a:pt x="5028616" y="6214448"/>
                </a:lnTo>
                <a:lnTo>
                  <a:pt x="4978019" y="6236449"/>
                </a:lnTo>
                <a:lnTo>
                  <a:pt x="4936311" y="6253628"/>
                </a:lnTo>
                <a:lnTo>
                  <a:pt x="4892961" y="6268443"/>
                </a:lnTo>
                <a:lnTo>
                  <a:pt x="4846324" y="6274471"/>
                </a:lnTo>
                <a:lnTo>
                  <a:pt x="4794758" y="6265291"/>
                </a:lnTo>
                <a:lnTo>
                  <a:pt x="4824671" y="6215733"/>
                </a:lnTo>
                <a:lnTo>
                  <a:pt x="4858800" y="6176894"/>
                </a:lnTo>
                <a:lnTo>
                  <a:pt x="4896028" y="6146692"/>
                </a:lnTo>
                <a:lnTo>
                  <a:pt x="4935238" y="6123048"/>
                </a:lnTo>
                <a:lnTo>
                  <a:pt x="4975313" y="6103879"/>
                </a:lnTo>
                <a:lnTo>
                  <a:pt x="5053584" y="6070650"/>
                </a:lnTo>
                <a:lnTo>
                  <a:pt x="5097187" y="6046457"/>
                </a:lnTo>
                <a:lnTo>
                  <a:pt x="5136472" y="6017473"/>
                </a:lnTo>
                <a:lnTo>
                  <a:pt x="5172453" y="5984202"/>
                </a:lnTo>
                <a:lnTo>
                  <a:pt x="5206145" y="5947149"/>
                </a:lnTo>
                <a:lnTo>
                  <a:pt x="5238565" y="5906818"/>
                </a:lnTo>
                <a:lnTo>
                  <a:pt x="5270727" y="5863713"/>
                </a:lnTo>
                <a:lnTo>
                  <a:pt x="5303647" y="5818339"/>
                </a:lnTo>
                <a:lnTo>
                  <a:pt x="5259696" y="5812483"/>
                </a:lnTo>
                <a:lnTo>
                  <a:pt x="5220627" y="5823410"/>
                </a:lnTo>
                <a:lnTo>
                  <a:pt x="5184345" y="5841950"/>
                </a:lnTo>
                <a:lnTo>
                  <a:pt x="5148752" y="5858933"/>
                </a:lnTo>
                <a:lnTo>
                  <a:pt x="5111750" y="5865190"/>
                </a:lnTo>
                <a:lnTo>
                  <a:pt x="5102987" y="5832754"/>
                </a:lnTo>
                <a:lnTo>
                  <a:pt x="5144367" y="5805021"/>
                </a:lnTo>
                <a:lnTo>
                  <a:pt x="5179144" y="5771549"/>
                </a:lnTo>
                <a:lnTo>
                  <a:pt x="5207823" y="5732778"/>
                </a:lnTo>
                <a:lnTo>
                  <a:pt x="5230908" y="5689149"/>
                </a:lnTo>
                <a:lnTo>
                  <a:pt x="5248904" y="5641102"/>
                </a:lnTo>
                <a:lnTo>
                  <a:pt x="5262314" y="5589078"/>
                </a:lnTo>
                <a:lnTo>
                  <a:pt x="5271643" y="5533517"/>
                </a:lnTo>
                <a:lnTo>
                  <a:pt x="5281523" y="5490063"/>
                </a:lnTo>
                <a:lnTo>
                  <a:pt x="5300393" y="5458777"/>
                </a:lnTo>
                <a:lnTo>
                  <a:pt x="5325239" y="5434254"/>
                </a:lnTo>
                <a:lnTo>
                  <a:pt x="5353050" y="5411089"/>
                </a:lnTo>
                <a:lnTo>
                  <a:pt x="5391676" y="5377823"/>
                </a:lnTo>
                <a:lnTo>
                  <a:pt x="5469578" y="5311766"/>
                </a:lnTo>
                <a:lnTo>
                  <a:pt x="5508400" y="5278240"/>
                </a:lnTo>
                <a:lnTo>
                  <a:pt x="5546836" y="5243893"/>
                </a:lnTo>
                <a:lnTo>
                  <a:pt x="5584658" y="5208357"/>
                </a:lnTo>
                <a:lnTo>
                  <a:pt x="5621641" y="5171265"/>
                </a:lnTo>
                <a:lnTo>
                  <a:pt x="5657557" y="5132249"/>
                </a:lnTo>
                <a:lnTo>
                  <a:pt x="5692181" y="5090943"/>
                </a:lnTo>
                <a:lnTo>
                  <a:pt x="5725287" y="5046980"/>
                </a:lnTo>
                <a:lnTo>
                  <a:pt x="5679495" y="5057355"/>
                </a:lnTo>
                <a:lnTo>
                  <a:pt x="5635484" y="5073856"/>
                </a:lnTo>
                <a:lnTo>
                  <a:pt x="5592572" y="5094834"/>
                </a:lnTo>
                <a:lnTo>
                  <a:pt x="5550075" y="5118639"/>
                </a:lnTo>
                <a:lnTo>
                  <a:pt x="5507309" y="5143624"/>
                </a:lnTo>
                <a:lnTo>
                  <a:pt x="5463593" y="5168138"/>
                </a:lnTo>
                <a:lnTo>
                  <a:pt x="5418243" y="5190532"/>
                </a:lnTo>
                <a:lnTo>
                  <a:pt x="5370576" y="5209158"/>
                </a:lnTo>
                <a:lnTo>
                  <a:pt x="5402887" y="5161718"/>
                </a:lnTo>
                <a:lnTo>
                  <a:pt x="5436856" y="5118465"/>
                </a:lnTo>
                <a:lnTo>
                  <a:pt x="5472221" y="5078839"/>
                </a:lnTo>
                <a:lnTo>
                  <a:pt x="5508719" y="5042281"/>
                </a:lnTo>
                <a:lnTo>
                  <a:pt x="5546090" y="5008229"/>
                </a:lnTo>
                <a:lnTo>
                  <a:pt x="5584070" y="4976124"/>
                </a:lnTo>
                <a:lnTo>
                  <a:pt x="5622398" y="4945406"/>
                </a:lnTo>
                <a:lnTo>
                  <a:pt x="5699047" y="4885890"/>
                </a:lnTo>
                <a:lnTo>
                  <a:pt x="5736844" y="4855972"/>
                </a:lnTo>
                <a:lnTo>
                  <a:pt x="5822267" y="4782978"/>
                </a:lnTo>
                <a:lnTo>
                  <a:pt x="5866485" y="4750530"/>
                </a:lnTo>
                <a:lnTo>
                  <a:pt x="5914263" y="4726178"/>
                </a:lnTo>
                <a:lnTo>
                  <a:pt x="5933749" y="4718387"/>
                </a:lnTo>
                <a:lnTo>
                  <a:pt x="5952426" y="4704524"/>
                </a:lnTo>
                <a:lnTo>
                  <a:pt x="5962912" y="4682565"/>
                </a:lnTo>
                <a:lnTo>
                  <a:pt x="5957824" y="4650486"/>
                </a:lnTo>
                <a:lnTo>
                  <a:pt x="5942310" y="4627880"/>
                </a:lnTo>
                <a:lnTo>
                  <a:pt x="5922962" y="4621180"/>
                </a:lnTo>
                <a:lnTo>
                  <a:pt x="5901424" y="4624625"/>
                </a:lnTo>
                <a:lnTo>
                  <a:pt x="5879338" y="4632452"/>
                </a:lnTo>
                <a:lnTo>
                  <a:pt x="5836686" y="4646520"/>
                </a:lnTo>
                <a:lnTo>
                  <a:pt x="5791931" y="4655053"/>
                </a:lnTo>
                <a:lnTo>
                  <a:pt x="5744372" y="4659435"/>
                </a:lnTo>
                <a:lnTo>
                  <a:pt x="5693308" y="4661050"/>
                </a:lnTo>
                <a:lnTo>
                  <a:pt x="5638038" y="4661281"/>
                </a:lnTo>
                <a:lnTo>
                  <a:pt x="5667453" y="4621811"/>
                </a:lnTo>
                <a:lnTo>
                  <a:pt x="5700627" y="4592657"/>
                </a:lnTo>
                <a:lnTo>
                  <a:pt x="5736364" y="4570795"/>
                </a:lnTo>
                <a:lnTo>
                  <a:pt x="5773465" y="4553201"/>
                </a:lnTo>
                <a:lnTo>
                  <a:pt x="5810732" y="4536851"/>
                </a:lnTo>
                <a:lnTo>
                  <a:pt x="5846967" y="4518721"/>
                </a:lnTo>
                <a:lnTo>
                  <a:pt x="5880973" y="4495786"/>
                </a:lnTo>
                <a:lnTo>
                  <a:pt x="5911551" y="4465024"/>
                </a:lnTo>
                <a:lnTo>
                  <a:pt x="5937504" y="4423410"/>
                </a:lnTo>
                <a:lnTo>
                  <a:pt x="5887420" y="4416419"/>
                </a:lnTo>
                <a:lnTo>
                  <a:pt x="5841116" y="4422079"/>
                </a:lnTo>
                <a:lnTo>
                  <a:pt x="5797464" y="4434840"/>
                </a:lnTo>
                <a:lnTo>
                  <a:pt x="5755335" y="4449155"/>
                </a:lnTo>
                <a:lnTo>
                  <a:pt x="5713603" y="4459478"/>
                </a:lnTo>
                <a:lnTo>
                  <a:pt x="5674618" y="4460531"/>
                </a:lnTo>
                <a:lnTo>
                  <a:pt x="5652230" y="4446381"/>
                </a:lnTo>
                <a:lnTo>
                  <a:pt x="5644559" y="4415347"/>
                </a:lnTo>
                <a:lnTo>
                  <a:pt x="5649722" y="4365752"/>
                </a:lnTo>
                <a:lnTo>
                  <a:pt x="5656495" y="4309726"/>
                </a:lnTo>
                <a:lnTo>
                  <a:pt x="5653574" y="4264810"/>
                </a:lnTo>
                <a:lnTo>
                  <a:pt x="5640959" y="4231909"/>
                </a:lnTo>
                <a:lnTo>
                  <a:pt x="5618649" y="4211931"/>
                </a:lnTo>
                <a:lnTo>
                  <a:pt x="5586645" y="4205781"/>
                </a:lnTo>
                <a:lnTo>
                  <a:pt x="5493520" y="4224698"/>
                </a:lnTo>
                <a:lnTo>
                  <a:pt x="5467191" y="4210716"/>
                </a:lnTo>
                <a:lnTo>
                  <a:pt x="5461579" y="4177827"/>
                </a:lnTo>
                <a:lnTo>
                  <a:pt x="5472303" y="4131437"/>
                </a:lnTo>
                <a:lnTo>
                  <a:pt x="5484092" y="4082630"/>
                </a:lnTo>
                <a:lnTo>
                  <a:pt x="5486099" y="4036638"/>
                </a:lnTo>
                <a:lnTo>
                  <a:pt x="5480669" y="3992657"/>
                </a:lnTo>
                <a:lnTo>
                  <a:pt x="5470149" y="3949883"/>
                </a:lnTo>
                <a:lnTo>
                  <a:pt x="5456884" y="3907511"/>
                </a:lnTo>
                <a:lnTo>
                  <a:pt x="5443220" y="3864737"/>
                </a:lnTo>
                <a:lnTo>
                  <a:pt x="5429342" y="3812800"/>
                </a:lnTo>
                <a:lnTo>
                  <a:pt x="5422751" y="3767109"/>
                </a:lnTo>
                <a:lnTo>
                  <a:pt x="5423596" y="3725960"/>
                </a:lnTo>
                <a:lnTo>
                  <a:pt x="5432025" y="3687653"/>
                </a:lnTo>
                <a:lnTo>
                  <a:pt x="5448187" y="3650486"/>
                </a:lnTo>
                <a:lnTo>
                  <a:pt x="5472231" y="3612757"/>
                </a:lnTo>
                <a:lnTo>
                  <a:pt x="5504307" y="3572764"/>
                </a:lnTo>
                <a:lnTo>
                  <a:pt x="5541679" y="3533431"/>
                </a:lnTo>
                <a:lnTo>
                  <a:pt x="5580967" y="3496135"/>
                </a:lnTo>
                <a:lnTo>
                  <a:pt x="5624090" y="3460196"/>
                </a:lnTo>
                <a:lnTo>
                  <a:pt x="5672963" y="3424936"/>
                </a:lnTo>
                <a:lnTo>
                  <a:pt x="5627157" y="3412808"/>
                </a:lnTo>
                <a:lnTo>
                  <a:pt x="5605484" y="3396021"/>
                </a:lnTo>
                <a:lnTo>
                  <a:pt x="5601537" y="3375677"/>
                </a:lnTo>
                <a:lnTo>
                  <a:pt x="5608907" y="3352879"/>
                </a:lnTo>
                <a:lnTo>
                  <a:pt x="5621189" y="3328729"/>
                </a:lnTo>
                <a:lnTo>
                  <a:pt x="5631976" y="3304331"/>
                </a:lnTo>
                <a:lnTo>
                  <a:pt x="5634859" y="3280787"/>
                </a:lnTo>
                <a:lnTo>
                  <a:pt x="5623433" y="3259201"/>
                </a:lnTo>
                <a:lnTo>
                  <a:pt x="5586408" y="3258603"/>
                </a:lnTo>
                <a:lnTo>
                  <a:pt x="5550378" y="3268992"/>
                </a:lnTo>
                <a:lnTo>
                  <a:pt x="5514627" y="3286924"/>
                </a:lnTo>
                <a:lnTo>
                  <a:pt x="5441089" y="3331639"/>
                </a:lnTo>
                <a:lnTo>
                  <a:pt x="5401870" y="3351534"/>
                </a:lnTo>
                <a:lnTo>
                  <a:pt x="5360060" y="3365195"/>
                </a:lnTo>
                <a:lnTo>
                  <a:pt x="5314942" y="3369178"/>
                </a:lnTo>
                <a:lnTo>
                  <a:pt x="5265801" y="3360039"/>
                </a:lnTo>
                <a:lnTo>
                  <a:pt x="5306016" y="3329840"/>
                </a:lnTo>
                <a:lnTo>
                  <a:pt x="5346729" y="3302176"/>
                </a:lnTo>
                <a:lnTo>
                  <a:pt x="5387731" y="3276497"/>
                </a:lnTo>
                <a:lnTo>
                  <a:pt x="5428813" y="3252250"/>
                </a:lnTo>
                <a:lnTo>
                  <a:pt x="5510376" y="3205847"/>
                </a:lnTo>
                <a:lnTo>
                  <a:pt x="5550440" y="3182588"/>
                </a:lnTo>
                <a:lnTo>
                  <a:pt x="5589745" y="3158555"/>
                </a:lnTo>
                <a:lnTo>
                  <a:pt x="5628083" y="3133197"/>
                </a:lnTo>
                <a:lnTo>
                  <a:pt x="5665244" y="3105963"/>
                </a:lnTo>
                <a:lnTo>
                  <a:pt x="5701018" y="3076300"/>
                </a:lnTo>
                <a:lnTo>
                  <a:pt x="5735197" y="3043657"/>
                </a:lnTo>
                <a:lnTo>
                  <a:pt x="5767571" y="3007484"/>
                </a:lnTo>
                <a:lnTo>
                  <a:pt x="5797931" y="2967228"/>
                </a:lnTo>
                <a:lnTo>
                  <a:pt x="5774037" y="2948676"/>
                </a:lnTo>
                <a:lnTo>
                  <a:pt x="5750703" y="2948733"/>
                </a:lnTo>
                <a:lnTo>
                  <a:pt x="5728440" y="2953529"/>
                </a:lnTo>
                <a:lnTo>
                  <a:pt x="5701744" y="2947898"/>
                </a:lnTo>
                <a:lnTo>
                  <a:pt x="5659785" y="2949255"/>
                </a:lnTo>
                <a:lnTo>
                  <a:pt x="5627963" y="2948930"/>
                </a:lnTo>
                <a:lnTo>
                  <a:pt x="5591658" y="2945951"/>
                </a:lnTo>
                <a:lnTo>
                  <a:pt x="5552932" y="2938827"/>
                </a:lnTo>
                <a:lnTo>
                  <a:pt x="5513843" y="2926071"/>
                </a:lnTo>
                <a:lnTo>
                  <a:pt x="5476452" y="2906192"/>
                </a:lnTo>
                <a:lnTo>
                  <a:pt x="5442817" y="2877702"/>
                </a:lnTo>
                <a:lnTo>
                  <a:pt x="5414999" y="2839112"/>
                </a:lnTo>
                <a:lnTo>
                  <a:pt x="5395058" y="2788932"/>
                </a:lnTo>
                <a:lnTo>
                  <a:pt x="5385054" y="2725674"/>
                </a:lnTo>
                <a:lnTo>
                  <a:pt x="5373370" y="2725674"/>
                </a:lnTo>
                <a:lnTo>
                  <a:pt x="5367655" y="2714879"/>
                </a:lnTo>
                <a:lnTo>
                  <a:pt x="5352879" y="2677213"/>
                </a:lnTo>
                <a:lnTo>
                  <a:pt x="5347652" y="2632440"/>
                </a:lnTo>
                <a:lnTo>
                  <a:pt x="5338616" y="2593738"/>
                </a:lnTo>
                <a:lnTo>
                  <a:pt x="5312410" y="2574290"/>
                </a:lnTo>
                <a:lnTo>
                  <a:pt x="5269196" y="2565326"/>
                </a:lnTo>
                <a:lnTo>
                  <a:pt x="5226256" y="2554017"/>
                </a:lnTo>
                <a:lnTo>
                  <a:pt x="5182769" y="2547447"/>
                </a:lnTo>
                <a:lnTo>
                  <a:pt x="5137912" y="2552700"/>
                </a:lnTo>
                <a:lnTo>
                  <a:pt x="5102528" y="2563814"/>
                </a:lnTo>
                <a:lnTo>
                  <a:pt x="5066300" y="2574274"/>
                </a:lnTo>
                <a:lnTo>
                  <a:pt x="5029523" y="2582042"/>
                </a:lnTo>
                <a:lnTo>
                  <a:pt x="4992497" y="2585085"/>
                </a:lnTo>
                <a:lnTo>
                  <a:pt x="4969006" y="2591400"/>
                </a:lnTo>
                <a:lnTo>
                  <a:pt x="4944093" y="2605599"/>
                </a:lnTo>
                <a:lnTo>
                  <a:pt x="4918825" y="2620554"/>
                </a:lnTo>
                <a:lnTo>
                  <a:pt x="4894268" y="2629143"/>
                </a:lnTo>
                <a:lnTo>
                  <a:pt x="4871488" y="2624240"/>
                </a:lnTo>
                <a:lnTo>
                  <a:pt x="4851551" y="2598721"/>
                </a:lnTo>
                <a:lnTo>
                  <a:pt x="4835525" y="2545461"/>
                </a:lnTo>
                <a:lnTo>
                  <a:pt x="4820664" y="2544206"/>
                </a:lnTo>
                <a:lnTo>
                  <a:pt x="4784265" y="2549048"/>
                </a:lnTo>
                <a:lnTo>
                  <a:pt x="4695952" y="2563495"/>
                </a:lnTo>
                <a:lnTo>
                  <a:pt x="4664210" y="2571726"/>
                </a:lnTo>
                <a:lnTo>
                  <a:pt x="4631944" y="2577909"/>
                </a:lnTo>
                <a:lnTo>
                  <a:pt x="4601869" y="2570567"/>
                </a:lnTo>
                <a:lnTo>
                  <a:pt x="4576699" y="2538222"/>
                </a:lnTo>
                <a:lnTo>
                  <a:pt x="4580177" y="2503932"/>
                </a:lnTo>
                <a:lnTo>
                  <a:pt x="4606528" y="2466594"/>
                </a:lnTo>
                <a:lnTo>
                  <a:pt x="4647047" y="2435352"/>
                </a:lnTo>
                <a:lnTo>
                  <a:pt x="4693031" y="2419350"/>
                </a:lnTo>
                <a:lnTo>
                  <a:pt x="4734419" y="2414260"/>
                </a:lnTo>
                <a:lnTo>
                  <a:pt x="4775533" y="2411206"/>
                </a:lnTo>
                <a:lnTo>
                  <a:pt x="4816100" y="2412224"/>
                </a:lnTo>
                <a:lnTo>
                  <a:pt x="4855845" y="2419350"/>
                </a:lnTo>
                <a:lnTo>
                  <a:pt x="4898561" y="2424257"/>
                </a:lnTo>
                <a:lnTo>
                  <a:pt x="4931442" y="2412603"/>
                </a:lnTo>
                <a:lnTo>
                  <a:pt x="4955607" y="2385399"/>
                </a:lnTo>
                <a:lnTo>
                  <a:pt x="4972177" y="2343658"/>
                </a:lnTo>
                <a:lnTo>
                  <a:pt x="4990655" y="2297886"/>
                </a:lnTo>
                <a:lnTo>
                  <a:pt x="5015420" y="2261616"/>
                </a:lnTo>
                <a:lnTo>
                  <a:pt x="5046186" y="2232108"/>
                </a:lnTo>
                <a:lnTo>
                  <a:pt x="5082667" y="2206625"/>
                </a:lnTo>
                <a:lnTo>
                  <a:pt x="5125117" y="2179756"/>
                </a:lnTo>
                <a:lnTo>
                  <a:pt x="5209507" y="2124822"/>
                </a:lnTo>
                <a:lnTo>
                  <a:pt x="5251828" y="2097766"/>
                </a:lnTo>
                <a:lnTo>
                  <a:pt x="5294487" y="2071657"/>
                </a:lnTo>
                <a:lnTo>
                  <a:pt x="5337673" y="2047000"/>
                </a:lnTo>
                <a:lnTo>
                  <a:pt x="5381578" y="2024299"/>
                </a:lnTo>
                <a:lnTo>
                  <a:pt x="5426391" y="2004060"/>
                </a:lnTo>
                <a:lnTo>
                  <a:pt x="5472303" y="1986788"/>
                </a:lnTo>
                <a:lnTo>
                  <a:pt x="5492609" y="1979402"/>
                </a:lnTo>
                <a:lnTo>
                  <a:pt x="5512641" y="1965610"/>
                </a:lnTo>
                <a:lnTo>
                  <a:pt x="5529935" y="1941675"/>
                </a:lnTo>
                <a:lnTo>
                  <a:pt x="5542026" y="1903857"/>
                </a:lnTo>
                <a:lnTo>
                  <a:pt x="5494957" y="1916313"/>
                </a:lnTo>
                <a:lnTo>
                  <a:pt x="5448216" y="1930134"/>
                </a:lnTo>
                <a:lnTo>
                  <a:pt x="5401766" y="1945144"/>
                </a:lnTo>
                <a:lnTo>
                  <a:pt x="5355573" y="1961169"/>
                </a:lnTo>
                <a:lnTo>
                  <a:pt x="5309602" y="1978032"/>
                </a:lnTo>
                <a:lnTo>
                  <a:pt x="5263817" y="1995558"/>
                </a:lnTo>
                <a:lnTo>
                  <a:pt x="5218182" y="2013573"/>
                </a:lnTo>
                <a:lnTo>
                  <a:pt x="5036446" y="2087008"/>
                </a:lnTo>
                <a:lnTo>
                  <a:pt x="4991036" y="2104834"/>
                </a:lnTo>
                <a:lnTo>
                  <a:pt x="4945566" y="2122097"/>
                </a:lnTo>
                <a:lnTo>
                  <a:pt x="4899999" y="2138620"/>
                </a:lnTo>
                <a:lnTo>
                  <a:pt x="4854301" y="2154230"/>
                </a:lnTo>
                <a:lnTo>
                  <a:pt x="4808436" y="2168750"/>
                </a:lnTo>
                <a:lnTo>
                  <a:pt x="4762370" y="2182006"/>
                </a:lnTo>
                <a:lnTo>
                  <a:pt x="4716066" y="2193821"/>
                </a:lnTo>
                <a:lnTo>
                  <a:pt x="4669489" y="2204022"/>
                </a:lnTo>
                <a:lnTo>
                  <a:pt x="4622605" y="2212431"/>
                </a:lnTo>
                <a:lnTo>
                  <a:pt x="4575377" y="2218875"/>
                </a:lnTo>
                <a:lnTo>
                  <a:pt x="4527772" y="2223178"/>
                </a:lnTo>
                <a:lnTo>
                  <a:pt x="4479752" y="2225164"/>
                </a:lnTo>
                <a:lnTo>
                  <a:pt x="4431284" y="2224659"/>
                </a:lnTo>
                <a:lnTo>
                  <a:pt x="4477291" y="2196278"/>
                </a:lnTo>
                <a:lnTo>
                  <a:pt x="4525240" y="2174584"/>
                </a:lnTo>
                <a:lnTo>
                  <a:pt x="4574569" y="2157431"/>
                </a:lnTo>
                <a:lnTo>
                  <a:pt x="4624715" y="2142674"/>
                </a:lnTo>
                <a:lnTo>
                  <a:pt x="4675116" y="2128164"/>
                </a:lnTo>
                <a:lnTo>
                  <a:pt x="4725212" y="2111758"/>
                </a:lnTo>
                <a:lnTo>
                  <a:pt x="4774438" y="2091309"/>
                </a:lnTo>
                <a:lnTo>
                  <a:pt x="4726247" y="2076636"/>
                </a:lnTo>
                <a:lnTo>
                  <a:pt x="4679172" y="2076833"/>
                </a:lnTo>
                <a:lnTo>
                  <a:pt x="4632925" y="2086892"/>
                </a:lnTo>
                <a:lnTo>
                  <a:pt x="4541774" y="2116582"/>
                </a:lnTo>
                <a:lnTo>
                  <a:pt x="4504504" y="2124858"/>
                </a:lnTo>
                <a:lnTo>
                  <a:pt x="4470843" y="2124819"/>
                </a:lnTo>
                <a:lnTo>
                  <a:pt x="4443028" y="2111625"/>
                </a:lnTo>
                <a:lnTo>
                  <a:pt x="4423296" y="2080436"/>
                </a:lnTo>
                <a:lnTo>
                  <a:pt x="4413885" y="2026412"/>
                </a:lnTo>
                <a:lnTo>
                  <a:pt x="4413885" y="1997583"/>
                </a:lnTo>
                <a:lnTo>
                  <a:pt x="4455303" y="1943973"/>
                </a:lnTo>
                <a:lnTo>
                  <a:pt x="4509770" y="1914652"/>
                </a:lnTo>
                <a:lnTo>
                  <a:pt x="4528260" y="1907718"/>
                </a:lnTo>
                <a:lnTo>
                  <a:pt x="4546155" y="1897094"/>
                </a:lnTo>
                <a:lnTo>
                  <a:pt x="4559669" y="1881755"/>
                </a:lnTo>
                <a:lnTo>
                  <a:pt x="4565015" y="1860677"/>
                </a:lnTo>
                <a:lnTo>
                  <a:pt x="4570001" y="1806206"/>
                </a:lnTo>
                <a:lnTo>
                  <a:pt x="4586196" y="1763747"/>
                </a:lnTo>
                <a:lnTo>
                  <a:pt x="4611259" y="1730898"/>
                </a:lnTo>
                <a:lnTo>
                  <a:pt x="4642852" y="1705257"/>
                </a:lnTo>
                <a:lnTo>
                  <a:pt x="4678636" y="1684420"/>
                </a:lnTo>
                <a:lnTo>
                  <a:pt x="4716272" y="1665986"/>
                </a:lnTo>
                <a:lnTo>
                  <a:pt x="4686766" y="1637234"/>
                </a:lnTo>
                <a:lnTo>
                  <a:pt x="4659201" y="1633521"/>
                </a:lnTo>
                <a:lnTo>
                  <a:pt x="4633279" y="1640643"/>
                </a:lnTo>
                <a:lnTo>
                  <a:pt x="4608703" y="1644396"/>
                </a:lnTo>
                <a:lnTo>
                  <a:pt x="4593761" y="1641203"/>
                </a:lnTo>
                <a:lnTo>
                  <a:pt x="4580699" y="1635331"/>
                </a:lnTo>
                <a:lnTo>
                  <a:pt x="4571448" y="1624054"/>
                </a:lnTo>
                <a:lnTo>
                  <a:pt x="4567936" y="1604645"/>
                </a:lnTo>
                <a:lnTo>
                  <a:pt x="4569623" y="1585027"/>
                </a:lnTo>
                <a:lnTo>
                  <a:pt x="4574857" y="1566386"/>
                </a:lnTo>
                <a:lnTo>
                  <a:pt x="4583902" y="1552459"/>
                </a:lnTo>
                <a:lnTo>
                  <a:pt x="4597019" y="1546987"/>
                </a:lnTo>
                <a:lnTo>
                  <a:pt x="4637800" y="1539996"/>
                </a:lnTo>
                <a:lnTo>
                  <a:pt x="4675438" y="1523274"/>
                </a:lnTo>
                <a:lnTo>
                  <a:pt x="4710891" y="1499639"/>
                </a:lnTo>
                <a:lnTo>
                  <a:pt x="4745118" y="1471908"/>
                </a:lnTo>
                <a:lnTo>
                  <a:pt x="4779077" y="1442901"/>
                </a:lnTo>
                <a:lnTo>
                  <a:pt x="4813728" y="1415433"/>
                </a:lnTo>
                <a:lnTo>
                  <a:pt x="4850028" y="1392325"/>
                </a:lnTo>
                <a:lnTo>
                  <a:pt x="4888936" y="1376393"/>
                </a:lnTo>
                <a:lnTo>
                  <a:pt x="4931410" y="1370457"/>
                </a:lnTo>
                <a:lnTo>
                  <a:pt x="4956975" y="1363058"/>
                </a:lnTo>
                <a:lnTo>
                  <a:pt x="4959529" y="1343735"/>
                </a:lnTo>
                <a:lnTo>
                  <a:pt x="4939190" y="1286561"/>
                </a:lnTo>
                <a:lnTo>
                  <a:pt x="4938092" y="1257332"/>
                </a:lnTo>
                <a:lnTo>
                  <a:pt x="4957572" y="1233424"/>
                </a:lnTo>
                <a:lnTo>
                  <a:pt x="4957020" y="1224978"/>
                </a:lnTo>
                <a:lnTo>
                  <a:pt x="4939824" y="1217199"/>
                </a:lnTo>
                <a:lnTo>
                  <a:pt x="4915531" y="1212135"/>
                </a:lnTo>
                <a:lnTo>
                  <a:pt x="4893691" y="1211834"/>
                </a:lnTo>
                <a:lnTo>
                  <a:pt x="4876552" y="1217556"/>
                </a:lnTo>
                <a:lnTo>
                  <a:pt x="4859449" y="1225327"/>
                </a:lnTo>
                <a:lnTo>
                  <a:pt x="4841274" y="1229050"/>
                </a:lnTo>
                <a:lnTo>
                  <a:pt x="4820920" y="1222628"/>
                </a:lnTo>
                <a:lnTo>
                  <a:pt x="4818989" y="1180879"/>
                </a:lnTo>
                <a:lnTo>
                  <a:pt x="4831477" y="1150953"/>
                </a:lnTo>
                <a:lnTo>
                  <a:pt x="4879086" y="1114425"/>
                </a:lnTo>
                <a:lnTo>
                  <a:pt x="4924508" y="1087993"/>
                </a:lnTo>
                <a:lnTo>
                  <a:pt x="4970369" y="1061897"/>
                </a:lnTo>
                <a:lnTo>
                  <a:pt x="5017078" y="1038209"/>
                </a:lnTo>
                <a:lnTo>
                  <a:pt x="5065042" y="1019002"/>
                </a:lnTo>
                <a:lnTo>
                  <a:pt x="5114671" y="1006348"/>
                </a:lnTo>
                <a:lnTo>
                  <a:pt x="5134157" y="1000910"/>
                </a:lnTo>
                <a:lnTo>
                  <a:pt x="5148453" y="989711"/>
                </a:lnTo>
                <a:lnTo>
                  <a:pt x="5156748" y="972415"/>
                </a:lnTo>
                <a:lnTo>
                  <a:pt x="5158232" y="948689"/>
                </a:lnTo>
                <a:lnTo>
                  <a:pt x="5149947" y="923897"/>
                </a:lnTo>
                <a:lnTo>
                  <a:pt x="5135674" y="915320"/>
                </a:lnTo>
                <a:lnTo>
                  <a:pt x="5118138" y="916221"/>
                </a:lnTo>
                <a:lnTo>
                  <a:pt x="5100066" y="919861"/>
                </a:lnTo>
                <a:lnTo>
                  <a:pt x="5089188" y="923210"/>
                </a:lnTo>
                <a:lnTo>
                  <a:pt x="5078285" y="925226"/>
                </a:lnTo>
                <a:lnTo>
                  <a:pt x="5067383" y="921861"/>
                </a:lnTo>
                <a:lnTo>
                  <a:pt x="5056505" y="909065"/>
                </a:lnTo>
                <a:lnTo>
                  <a:pt x="5106385" y="872645"/>
                </a:lnTo>
                <a:lnTo>
                  <a:pt x="5154135" y="839908"/>
                </a:lnTo>
                <a:lnTo>
                  <a:pt x="5200026" y="810484"/>
                </a:lnTo>
                <a:lnTo>
                  <a:pt x="5244328" y="784004"/>
                </a:lnTo>
                <a:lnTo>
                  <a:pt x="5287312" y="760096"/>
                </a:lnTo>
                <a:lnTo>
                  <a:pt x="5329248" y="738392"/>
                </a:lnTo>
                <a:lnTo>
                  <a:pt x="5370406" y="718519"/>
                </a:lnTo>
                <a:lnTo>
                  <a:pt x="5411058" y="700109"/>
                </a:lnTo>
                <a:lnTo>
                  <a:pt x="5451474" y="682791"/>
                </a:lnTo>
                <a:lnTo>
                  <a:pt x="5491924" y="666194"/>
                </a:lnTo>
                <a:lnTo>
                  <a:pt x="5616186" y="617032"/>
                </a:lnTo>
                <a:lnTo>
                  <a:pt x="5659478" y="599620"/>
                </a:lnTo>
                <a:lnTo>
                  <a:pt x="5704157" y="581078"/>
                </a:lnTo>
                <a:lnTo>
                  <a:pt x="5750494" y="561037"/>
                </a:lnTo>
                <a:lnTo>
                  <a:pt x="5798758" y="539125"/>
                </a:lnTo>
                <a:lnTo>
                  <a:pt x="5849221" y="514974"/>
                </a:lnTo>
                <a:lnTo>
                  <a:pt x="5902153" y="488212"/>
                </a:lnTo>
                <a:lnTo>
                  <a:pt x="5957824" y="458470"/>
                </a:lnTo>
                <a:lnTo>
                  <a:pt x="5898638" y="440180"/>
                </a:lnTo>
                <a:lnTo>
                  <a:pt x="5846286" y="439118"/>
                </a:lnTo>
                <a:lnTo>
                  <a:pt x="5798840" y="446843"/>
                </a:lnTo>
                <a:lnTo>
                  <a:pt x="5754370" y="454913"/>
                </a:lnTo>
                <a:lnTo>
                  <a:pt x="5709962" y="462300"/>
                </a:lnTo>
                <a:lnTo>
                  <a:pt x="5682119" y="470737"/>
                </a:lnTo>
                <a:lnTo>
                  <a:pt x="5665319" y="479930"/>
                </a:lnTo>
                <a:lnTo>
                  <a:pt x="5642761" y="499406"/>
                </a:lnTo>
                <a:lnTo>
                  <a:pt x="5625961" y="509099"/>
                </a:lnTo>
                <a:lnTo>
                  <a:pt x="5598118" y="518369"/>
                </a:lnTo>
                <a:lnTo>
                  <a:pt x="5553710" y="526923"/>
                </a:lnTo>
                <a:lnTo>
                  <a:pt x="5512352" y="535480"/>
                </a:lnTo>
                <a:lnTo>
                  <a:pt x="5471438" y="544392"/>
                </a:lnTo>
                <a:lnTo>
                  <a:pt x="5429982" y="547945"/>
                </a:lnTo>
                <a:lnTo>
                  <a:pt x="5386996" y="540427"/>
                </a:lnTo>
                <a:lnTo>
                  <a:pt x="5341493" y="516127"/>
                </a:lnTo>
                <a:lnTo>
                  <a:pt x="5306616" y="501542"/>
                </a:lnTo>
                <a:lnTo>
                  <a:pt x="5266599" y="502342"/>
                </a:lnTo>
                <a:lnTo>
                  <a:pt x="5223956" y="514043"/>
                </a:lnTo>
                <a:lnTo>
                  <a:pt x="5181197" y="532156"/>
                </a:lnTo>
                <a:lnTo>
                  <a:pt x="5140833" y="552196"/>
                </a:lnTo>
                <a:lnTo>
                  <a:pt x="5101316" y="569430"/>
                </a:lnTo>
                <a:lnTo>
                  <a:pt x="5060156" y="576532"/>
                </a:lnTo>
                <a:lnTo>
                  <a:pt x="5015710" y="571466"/>
                </a:lnTo>
                <a:lnTo>
                  <a:pt x="4966335" y="552196"/>
                </a:lnTo>
                <a:lnTo>
                  <a:pt x="5053219" y="522477"/>
                </a:lnTo>
                <a:lnTo>
                  <a:pt x="5091868" y="509619"/>
                </a:lnTo>
                <a:lnTo>
                  <a:pt x="5129149" y="498094"/>
                </a:lnTo>
                <a:lnTo>
                  <a:pt x="5156303" y="487060"/>
                </a:lnTo>
                <a:lnTo>
                  <a:pt x="5176075" y="469264"/>
                </a:lnTo>
                <a:lnTo>
                  <a:pt x="5187656" y="443372"/>
                </a:lnTo>
                <a:lnTo>
                  <a:pt x="5190236" y="408050"/>
                </a:lnTo>
                <a:lnTo>
                  <a:pt x="5191151" y="384948"/>
                </a:lnTo>
                <a:lnTo>
                  <a:pt x="5190982" y="361156"/>
                </a:lnTo>
                <a:lnTo>
                  <a:pt x="5185360" y="340078"/>
                </a:lnTo>
                <a:lnTo>
                  <a:pt x="5169916" y="325120"/>
                </a:lnTo>
                <a:lnTo>
                  <a:pt x="5151296" y="319406"/>
                </a:lnTo>
                <a:lnTo>
                  <a:pt x="5132118" y="322849"/>
                </a:lnTo>
                <a:lnTo>
                  <a:pt x="5115105" y="333746"/>
                </a:lnTo>
                <a:lnTo>
                  <a:pt x="5102987" y="350393"/>
                </a:lnTo>
                <a:lnTo>
                  <a:pt x="5091563" y="384288"/>
                </a:lnTo>
                <a:lnTo>
                  <a:pt x="5076841" y="413432"/>
                </a:lnTo>
                <a:lnTo>
                  <a:pt x="5055570" y="434457"/>
                </a:lnTo>
                <a:lnTo>
                  <a:pt x="5024501" y="443991"/>
                </a:lnTo>
                <a:lnTo>
                  <a:pt x="4991904" y="443108"/>
                </a:lnTo>
                <a:lnTo>
                  <a:pt x="4986322" y="431403"/>
                </a:lnTo>
                <a:lnTo>
                  <a:pt x="5007102" y="386334"/>
                </a:lnTo>
                <a:lnTo>
                  <a:pt x="5007963" y="361852"/>
                </a:lnTo>
                <a:lnTo>
                  <a:pt x="4996847" y="347170"/>
                </a:lnTo>
                <a:lnTo>
                  <a:pt x="4979206" y="341274"/>
                </a:lnTo>
                <a:lnTo>
                  <a:pt x="4960493" y="343153"/>
                </a:lnTo>
                <a:lnTo>
                  <a:pt x="4916648" y="352743"/>
                </a:lnTo>
                <a:lnTo>
                  <a:pt x="4872411" y="352730"/>
                </a:lnTo>
                <a:lnTo>
                  <a:pt x="4827857" y="348519"/>
                </a:lnTo>
                <a:lnTo>
                  <a:pt x="4783060" y="345515"/>
                </a:lnTo>
                <a:lnTo>
                  <a:pt x="4738093" y="349121"/>
                </a:lnTo>
                <a:lnTo>
                  <a:pt x="4693031" y="364744"/>
                </a:lnTo>
                <a:lnTo>
                  <a:pt x="4706966" y="312343"/>
                </a:lnTo>
                <a:lnTo>
                  <a:pt x="4726070" y="269856"/>
                </a:lnTo>
                <a:lnTo>
                  <a:pt x="4751149" y="236378"/>
                </a:lnTo>
                <a:lnTo>
                  <a:pt x="4783013" y="211008"/>
                </a:lnTo>
                <a:lnTo>
                  <a:pt x="4822468" y="192841"/>
                </a:lnTo>
                <a:lnTo>
                  <a:pt x="4870323" y="180975"/>
                </a:lnTo>
                <a:lnTo>
                  <a:pt x="4899116" y="179470"/>
                </a:lnTo>
                <a:lnTo>
                  <a:pt x="4928171" y="177323"/>
                </a:lnTo>
                <a:lnTo>
                  <a:pt x="4983734" y="152146"/>
                </a:lnTo>
                <a:lnTo>
                  <a:pt x="5009959" y="121015"/>
                </a:lnTo>
                <a:lnTo>
                  <a:pt x="5014845" y="100907"/>
                </a:lnTo>
                <a:lnTo>
                  <a:pt x="5009896" y="76453"/>
                </a:lnTo>
                <a:lnTo>
                  <a:pt x="5000952" y="61956"/>
                </a:lnTo>
                <a:lnTo>
                  <a:pt x="4988163" y="55245"/>
                </a:lnTo>
                <a:lnTo>
                  <a:pt x="4973159" y="54629"/>
                </a:lnTo>
                <a:lnTo>
                  <a:pt x="4957572" y="58420"/>
                </a:lnTo>
                <a:lnTo>
                  <a:pt x="4906357" y="78995"/>
                </a:lnTo>
                <a:lnTo>
                  <a:pt x="4854180" y="94211"/>
                </a:lnTo>
                <a:lnTo>
                  <a:pt x="4801447" y="105630"/>
                </a:lnTo>
                <a:lnTo>
                  <a:pt x="4748568" y="114812"/>
                </a:lnTo>
                <a:lnTo>
                  <a:pt x="4695952" y="123317"/>
                </a:lnTo>
                <a:lnTo>
                  <a:pt x="4685018" y="125940"/>
                </a:lnTo>
                <a:lnTo>
                  <a:pt x="4674108" y="125539"/>
                </a:lnTo>
                <a:lnTo>
                  <a:pt x="4663198" y="117709"/>
                </a:lnTo>
                <a:lnTo>
                  <a:pt x="4652264" y="98044"/>
                </a:lnTo>
                <a:lnTo>
                  <a:pt x="4690328" y="85387"/>
                </a:lnTo>
                <a:lnTo>
                  <a:pt x="4728178" y="71945"/>
                </a:lnTo>
                <a:lnTo>
                  <a:pt x="4765885" y="57931"/>
                </a:lnTo>
                <a:lnTo>
                  <a:pt x="4918456" y="0"/>
                </a:lnTo>
                <a:close/>
              </a:path>
            </a:pathLst>
          </a:custGeom>
          <a:solidFill>
            <a:srgbClr val="A4A4A4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722172" y="2435479"/>
            <a:ext cx="4327525" cy="2736215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469900" marR="175260" indent="-457834">
              <a:lnSpc>
                <a:spcPts val="1510"/>
              </a:lnSpc>
              <a:spcBef>
                <a:spcPts val="295"/>
              </a:spcBef>
            </a:pPr>
            <a:r>
              <a:rPr dirty="0" sz="1400" spc="175" b="1">
                <a:solidFill>
                  <a:srgbClr val="3E3E3E"/>
                </a:solidFill>
                <a:latin typeface="Trebuchet MS"/>
                <a:cs typeface="Trebuchet MS"/>
              </a:rPr>
              <a:t>ROOMS</a:t>
            </a:r>
            <a:r>
              <a:rPr dirty="0" sz="1400" spc="-180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 b="1">
                <a:solidFill>
                  <a:srgbClr val="3E3E3E"/>
                </a:solidFill>
                <a:latin typeface="Trebuchet MS"/>
                <a:cs typeface="Trebuchet MS"/>
              </a:rPr>
              <a:t>TABLE</a:t>
            </a:r>
            <a:r>
              <a:rPr dirty="0" sz="1400">
                <a:solidFill>
                  <a:srgbClr val="3E3E3E"/>
                </a:solidFill>
                <a:latin typeface="Trebuchet MS"/>
                <a:cs typeface="Trebuchet MS"/>
              </a:rPr>
              <a:t>:THIS</a:t>
            </a:r>
            <a:r>
              <a:rPr dirty="0" sz="1400" spc="-12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3E3E3E"/>
                </a:solidFill>
                <a:latin typeface="Trebuchet MS"/>
                <a:cs typeface="Trebuchet MS"/>
              </a:rPr>
              <a:t>TABLE</a:t>
            </a:r>
            <a:r>
              <a:rPr dirty="0" sz="1400" spc="12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3E3E3E"/>
                </a:solidFill>
                <a:latin typeface="Trebuchet MS"/>
                <a:cs typeface="Trebuchet MS"/>
              </a:rPr>
              <a:t>STORES</a:t>
            </a:r>
            <a:r>
              <a:rPr dirty="0" sz="1400" spc="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3E3E3E"/>
                </a:solidFill>
                <a:latin typeface="Trebuchet MS"/>
                <a:cs typeface="Trebuchet MS"/>
              </a:rPr>
              <a:t>INFORMATION </a:t>
            </a:r>
            <a:r>
              <a:rPr dirty="0" sz="1400" spc="85">
                <a:solidFill>
                  <a:srgbClr val="3E3E3E"/>
                </a:solidFill>
                <a:latin typeface="Trebuchet MS"/>
                <a:cs typeface="Trebuchet MS"/>
              </a:rPr>
              <a:t>ABOUT</a:t>
            </a:r>
            <a:r>
              <a:rPr dirty="0" sz="1400" spc="-1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1400" spc="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3E3E3E"/>
                </a:solidFill>
                <a:latin typeface="Trebuchet MS"/>
                <a:cs typeface="Trebuchet MS"/>
              </a:rPr>
              <a:t>HOTEL'S</a:t>
            </a:r>
            <a:r>
              <a:rPr dirty="0" sz="1400" spc="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3E3E3E"/>
                </a:solidFill>
                <a:latin typeface="Trebuchet MS"/>
                <a:cs typeface="Trebuchet MS"/>
              </a:rPr>
              <a:t>ROOMS.</a:t>
            </a:r>
            <a:endParaRPr sz="1400">
              <a:latin typeface="Trebuchet MS"/>
              <a:cs typeface="Trebuchet MS"/>
            </a:endParaRPr>
          </a:p>
          <a:p>
            <a:pPr marL="469900" marR="420370">
              <a:lnSpc>
                <a:spcPts val="1510"/>
              </a:lnSpc>
              <a:spcBef>
                <a:spcPts val="5"/>
              </a:spcBef>
            </a:pPr>
            <a:r>
              <a:rPr dirty="0" sz="1400" spc="125" b="1">
                <a:solidFill>
                  <a:srgbClr val="3E3E3E"/>
                </a:solidFill>
                <a:latin typeface="Trebuchet MS"/>
                <a:cs typeface="Trebuchet MS"/>
              </a:rPr>
              <a:t>ROOM_ID</a:t>
            </a:r>
            <a:r>
              <a:rPr dirty="0" sz="1400" spc="20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 spc="145" b="1">
                <a:solidFill>
                  <a:srgbClr val="3E3E3E"/>
                </a:solidFill>
                <a:latin typeface="Trebuchet MS"/>
                <a:cs typeface="Trebuchet MS"/>
              </a:rPr>
              <a:t>INT</a:t>
            </a:r>
            <a:r>
              <a:rPr dirty="0" sz="1400" spc="40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 spc="105" b="1">
                <a:solidFill>
                  <a:srgbClr val="3E3E3E"/>
                </a:solidFill>
                <a:latin typeface="Trebuchet MS"/>
                <a:cs typeface="Trebuchet MS"/>
              </a:rPr>
              <a:t>PRIMARY</a:t>
            </a:r>
            <a:r>
              <a:rPr dirty="0" sz="1400" spc="-10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 b="1">
                <a:solidFill>
                  <a:srgbClr val="3E3E3E"/>
                </a:solidFill>
                <a:latin typeface="Trebuchet MS"/>
                <a:cs typeface="Trebuchet MS"/>
              </a:rPr>
              <a:t>KEY</a:t>
            </a:r>
            <a:r>
              <a:rPr dirty="0" sz="1400">
                <a:solidFill>
                  <a:srgbClr val="3E3E3E"/>
                </a:solidFill>
                <a:latin typeface="Trebuchet MS"/>
                <a:cs typeface="Trebuchet MS"/>
              </a:rPr>
              <a:t>:</a:t>
            </a:r>
            <a:r>
              <a:rPr dirty="0" sz="1400" spc="-114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3E3E3E"/>
                </a:solidFill>
                <a:latin typeface="Trebuchet MS"/>
                <a:cs typeface="Trebuchet MS"/>
              </a:rPr>
              <a:t>DEFINES</a:t>
            </a:r>
            <a:r>
              <a:rPr dirty="0" sz="1400" spc="-1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 spc="55">
                <a:solidFill>
                  <a:srgbClr val="3E3E3E"/>
                </a:solidFill>
                <a:latin typeface="Trebuchet MS"/>
                <a:cs typeface="Trebuchet MS"/>
              </a:rPr>
              <a:t>A </a:t>
            </a:r>
            <a:r>
              <a:rPr dirty="0" sz="1400" spc="75">
                <a:solidFill>
                  <a:srgbClr val="3E3E3E"/>
                </a:solidFill>
                <a:latin typeface="Trebuchet MS"/>
                <a:cs typeface="Trebuchet MS"/>
              </a:rPr>
              <a:t>UNIQUE</a:t>
            </a:r>
            <a:r>
              <a:rPr dirty="0" sz="1400" spc="-2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3E3E3E"/>
                </a:solidFill>
                <a:latin typeface="Trebuchet MS"/>
                <a:cs typeface="Trebuchet MS"/>
              </a:rPr>
              <a:t>IDENTIFIER</a:t>
            </a:r>
            <a:r>
              <a:rPr dirty="0" sz="1400" spc="-1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 spc="55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dirty="0" sz="1400" spc="1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3E3E3E"/>
                </a:solidFill>
                <a:latin typeface="Trebuchet MS"/>
                <a:cs typeface="Trebuchet MS"/>
              </a:rPr>
              <a:t>EACH</a:t>
            </a:r>
            <a:r>
              <a:rPr dirty="0" sz="1400" spc="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 spc="30">
                <a:solidFill>
                  <a:srgbClr val="3E3E3E"/>
                </a:solidFill>
                <a:latin typeface="Trebuchet MS"/>
                <a:cs typeface="Trebuchet MS"/>
              </a:rPr>
              <a:t>ROOM.</a:t>
            </a:r>
            <a:endParaRPr sz="1400">
              <a:latin typeface="Trebuchet MS"/>
              <a:cs typeface="Trebuchet MS"/>
            </a:endParaRPr>
          </a:p>
          <a:p>
            <a:pPr marL="469900">
              <a:lnSpc>
                <a:spcPts val="1595"/>
              </a:lnSpc>
              <a:spcBef>
                <a:spcPts val="1325"/>
              </a:spcBef>
            </a:pPr>
            <a:r>
              <a:rPr dirty="0" sz="1400" spc="114" b="1">
                <a:solidFill>
                  <a:srgbClr val="3E3E3E"/>
                </a:solidFill>
                <a:latin typeface="Trebuchet MS"/>
                <a:cs typeface="Trebuchet MS"/>
              </a:rPr>
              <a:t>ROOM_TYPE</a:t>
            </a:r>
            <a:r>
              <a:rPr dirty="0" sz="1400" spc="-270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 spc="65" b="1">
                <a:solidFill>
                  <a:srgbClr val="3E3E3E"/>
                </a:solidFill>
                <a:latin typeface="Trebuchet MS"/>
                <a:cs typeface="Trebuchet MS"/>
              </a:rPr>
              <a:t>VARCHAR(50):</a:t>
            </a:r>
            <a:r>
              <a:rPr dirty="0" sz="1400" spc="-175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3E3E3E"/>
                </a:solidFill>
                <a:latin typeface="Trebuchet MS"/>
                <a:cs typeface="Trebuchet MS"/>
              </a:rPr>
              <a:t>REPRESENTS</a:t>
            </a:r>
            <a:r>
              <a:rPr dirty="0" sz="1400" spc="-229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endParaRPr sz="1400">
              <a:latin typeface="Trebuchet MS"/>
              <a:cs typeface="Trebuchet MS"/>
            </a:endParaRPr>
          </a:p>
          <a:p>
            <a:pPr marL="469900">
              <a:lnSpc>
                <a:spcPts val="1595"/>
              </a:lnSpc>
            </a:pPr>
            <a:r>
              <a:rPr dirty="0" sz="1400">
                <a:solidFill>
                  <a:srgbClr val="3E3E3E"/>
                </a:solidFill>
                <a:latin typeface="Trebuchet MS"/>
                <a:cs typeface="Trebuchet MS"/>
              </a:rPr>
              <a:t>TYPE</a:t>
            </a:r>
            <a:r>
              <a:rPr dirty="0" sz="1400" spc="1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1400" spc="1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 spc="114">
                <a:solidFill>
                  <a:srgbClr val="3E3E3E"/>
                </a:solidFill>
                <a:latin typeface="Trebuchet MS"/>
                <a:cs typeface="Trebuchet MS"/>
              </a:rPr>
              <a:t>ROOM</a:t>
            </a:r>
            <a:r>
              <a:rPr dirty="0" sz="14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 spc="-114">
                <a:solidFill>
                  <a:srgbClr val="3E3E3E"/>
                </a:solidFill>
                <a:latin typeface="Trebuchet MS"/>
                <a:cs typeface="Trebuchet MS"/>
              </a:rPr>
              <a:t>(E.G.,</a:t>
            </a:r>
            <a:r>
              <a:rPr dirty="0" sz="1400" spc="-1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3E3E3E"/>
                </a:solidFill>
                <a:latin typeface="Trebuchet MS"/>
                <a:cs typeface="Trebuchet MS"/>
              </a:rPr>
              <a:t>SINGLE,</a:t>
            </a:r>
            <a:r>
              <a:rPr dirty="0" sz="1400" spc="-1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3E3E3E"/>
                </a:solidFill>
                <a:latin typeface="Trebuchet MS"/>
                <a:cs typeface="Trebuchet MS"/>
              </a:rPr>
              <a:t>DOUBLE,</a:t>
            </a:r>
            <a:r>
              <a:rPr dirty="0" sz="1400" spc="-1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3E3E3E"/>
                </a:solidFill>
                <a:latin typeface="Trebuchet MS"/>
                <a:cs typeface="Trebuchet MS"/>
              </a:rPr>
              <a:t>SUITE).</a:t>
            </a:r>
            <a:endParaRPr sz="1400">
              <a:latin typeface="Trebuchet MS"/>
              <a:cs typeface="Trebuchet MS"/>
            </a:endParaRPr>
          </a:p>
          <a:p>
            <a:pPr marL="469900" marR="62230">
              <a:lnSpc>
                <a:spcPts val="1510"/>
              </a:lnSpc>
              <a:spcBef>
                <a:spcPts val="1535"/>
              </a:spcBef>
            </a:pPr>
            <a:r>
              <a:rPr dirty="0" sz="1400" spc="100" b="1">
                <a:solidFill>
                  <a:srgbClr val="3E3E3E"/>
                </a:solidFill>
                <a:latin typeface="Trebuchet MS"/>
                <a:cs typeface="Trebuchet MS"/>
              </a:rPr>
              <a:t>STATUS</a:t>
            </a:r>
            <a:r>
              <a:rPr dirty="0" sz="1400" spc="40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 spc="65" b="1">
                <a:solidFill>
                  <a:srgbClr val="3E3E3E"/>
                </a:solidFill>
                <a:latin typeface="Trebuchet MS"/>
                <a:cs typeface="Trebuchet MS"/>
              </a:rPr>
              <a:t>VARCHAR(50):</a:t>
            </a:r>
            <a:r>
              <a:rPr dirty="0" sz="1400" spc="-160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 spc="30">
                <a:solidFill>
                  <a:srgbClr val="3E3E3E"/>
                </a:solidFill>
                <a:latin typeface="Trebuchet MS"/>
                <a:cs typeface="Trebuchet MS"/>
              </a:rPr>
              <a:t>INDICATES</a:t>
            </a:r>
            <a:r>
              <a:rPr dirty="0" sz="1400" spc="-204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dirty="0" sz="1400" spc="65">
                <a:solidFill>
                  <a:srgbClr val="3E3E3E"/>
                </a:solidFill>
                <a:latin typeface="Trebuchet MS"/>
                <a:cs typeface="Trebuchet MS"/>
              </a:rPr>
              <a:t>CURRENT</a:t>
            </a:r>
            <a:r>
              <a:rPr dirty="0" sz="1400" spc="-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 spc="100">
                <a:solidFill>
                  <a:srgbClr val="3E3E3E"/>
                </a:solidFill>
                <a:latin typeface="Trebuchet MS"/>
                <a:cs typeface="Trebuchet MS"/>
              </a:rPr>
              <a:t>OCCUPANCY</a:t>
            </a:r>
            <a:r>
              <a:rPr dirty="0" sz="1400" spc="-4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3E3E3E"/>
                </a:solidFill>
                <a:latin typeface="Trebuchet MS"/>
                <a:cs typeface="Trebuchet MS"/>
              </a:rPr>
              <a:t>STATUS </a:t>
            </a:r>
            <a:r>
              <a:rPr dirty="0" sz="1400" spc="6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1400" spc="-204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dirty="0" sz="1400" spc="95">
                <a:solidFill>
                  <a:srgbClr val="3E3E3E"/>
                </a:solidFill>
                <a:latin typeface="Trebuchet MS"/>
                <a:cs typeface="Trebuchet MS"/>
              </a:rPr>
              <a:t>ROOM </a:t>
            </a:r>
            <a:r>
              <a:rPr dirty="0" sz="1400" spc="-50">
                <a:solidFill>
                  <a:srgbClr val="3E3E3E"/>
                </a:solidFill>
                <a:latin typeface="Trebuchet MS"/>
                <a:cs typeface="Trebuchet MS"/>
              </a:rPr>
              <a:t>(E.G.,VACANT,</a:t>
            </a:r>
            <a:r>
              <a:rPr dirty="0" sz="14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3E3E3E"/>
                </a:solidFill>
                <a:latin typeface="Trebuchet MS"/>
                <a:cs typeface="Trebuchet MS"/>
              </a:rPr>
              <a:t>OCCUPIED).</a:t>
            </a:r>
            <a:endParaRPr sz="1400">
              <a:latin typeface="Trebuchet MS"/>
              <a:cs typeface="Trebuchet MS"/>
            </a:endParaRPr>
          </a:p>
          <a:p>
            <a:pPr marL="469900">
              <a:lnSpc>
                <a:spcPts val="1595"/>
              </a:lnSpc>
              <a:spcBef>
                <a:spcPts val="1325"/>
              </a:spcBef>
            </a:pPr>
            <a:r>
              <a:rPr dirty="0" sz="1400" spc="90" b="1">
                <a:solidFill>
                  <a:srgbClr val="3E3E3E"/>
                </a:solidFill>
                <a:latin typeface="Trebuchet MS"/>
                <a:cs typeface="Trebuchet MS"/>
              </a:rPr>
              <a:t>PRICE_PER_NIGHT</a:t>
            </a:r>
            <a:r>
              <a:rPr dirty="0" sz="1400" spc="-15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 spc="75" b="1">
                <a:solidFill>
                  <a:srgbClr val="3E3E3E"/>
                </a:solidFill>
                <a:latin typeface="Trebuchet MS"/>
                <a:cs typeface="Trebuchet MS"/>
              </a:rPr>
              <a:t>DECIMAL(10,</a:t>
            </a:r>
            <a:r>
              <a:rPr dirty="0" sz="1400" spc="-180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 spc="-65" b="1">
                <a:solidFill>
                  <a:srgbClr val="3E3E3E"/>
                </a:solidFill>
                <a:latin typeface="Trebuchet MS"/>
                <a:cs typeface="Trebuchet MS"/>
              </a:rPr>
              <a:t>2):</a:t>
            </a:r>
            <a:r>
              <a:rPr dirty="0" sz="1400" spc="-145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3E3E3E"/>
                </a:solidFill>
                <a:latin typeface="Trebuchet MS"/>
                <a:cs typeface="Trebuchet MS"/>
              </a:rPr>
              <a:t>STORES</a:t>
            </a:r>
            <a:endParaRPr sz="1400">
              <a:latin typeface="Trebuchet MS"/>
              <a:cs typeface="Trebuchet MS"/>
            </a:endParaRPr>
          </a:p>
          <a:p>
            <a:pPr marL="469900">
              <a:lnSpc>
                <a:spcPts val="1595"/>
              </a:lnSpc>
            </a:pPr>
            <a:r>
              <a:rPr dirty="0" sz="140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1400" spc="-1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3E3E3E"/>
                </a:solidFill>
                <a:latin typeface="Trebuchet MS"/>
                <a:cs typeface="Trebuchet MS"/>
              </a:rPr>
              <a:t>PRICE</a:t>
            </a:r>
            <a:r>
              <a:rPr dirty="0" sz="1400" spc="-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3E3E3E"/>
                </a:solidFill>
                <a:latin typeface="Trebuchet MS"/>
                <a:cs typeface="Trebuchet MS"/>
              </a:rPr>
              <a:t>PER</a:t>
            </a:r>
            <a:r>
              <a:rPr dirty="0" sz="1400" spc="-3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 spc="70">
                <a:solidFill>
                  <a:srgbClr val="3E3E3E"/>
                </a:solidFill>
                <a:latin typeface="Trebuchet MS"/>
                <a:cs typeface="Trebuchet MS"/>
              </a:rPr>
              <a:t>NIGHT</a:t>
            </a:r>
            <a:r>
              <a:rPr dirty="0" sz="1400" spc="-1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 spc="5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dirty="0" sz="1400" spc="-1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3E3E3E"/>
                </a:solidFill>
                <a:latin typeface="Trebuchet MS"/>
                <a:cs typeface="Trebuchet MS"/>
              </a:rPr>
              <a:t>EACH</a:t>
            </a:r>
            <a:r>
              <a:rPr dirty="0" sz="1400" spc="-2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 spc="40">
                <a:solidFill>
                  <a:srgbClr val="3E3E3E"/>
                </a:solidFill>
                <a:latin typeface="Trebuchet MS"/>
                <a:cs typeface="Trebuchet MS"/>
              </a:rPr>
              <a:t>ROOM.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7643" y="643127"/>
            <a:ext cx="4040124" cy="557174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22172" y="1412494"/>
            <a:ext cx="4372610" cy="3757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2050"/>
              </a:lnSpc>
              <a:spcBef>
                <a:spcPts val="100"/>
              </a:spcBef>
            </a:pP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GUESTS</a:t>
            </a:r>
            <a:r>
              <a:rPr dirty="0" sz="1800" spc="-2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30">
                <a:solidFill>
                  <a:srgbClr val="3E3E3E"/>
                </a:solidFill>
                <a:latin typeface="Trebuchet MS"/>
                <a:cs typeface="Trebuchet MS"/>
              </a:rPr>
              <a:t>TABLE:THIS</a:t>
            </a:r>
            <a:r>
              <a:rPr dirty="0" sz="1800" spc="-2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3E3E3E"/>
                </a:solidFill>
                <a:latin typeface="Trebuchet MS"/>
                <a:cs typeface="Trebuchet MS"/>
              </a:rPr>
              <a:t>TABLE</a:t>
            </a:r>
            <a:r>
              <a:rPr dirty="0" sz="1800" spc="-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114">
                <a:solidFill>
                  <a:srgbClr val="3E3E3E"/>
                </a:solidFill>
                <a:latin typeface="Trebuchet MS"/>
                <a:cs typeface="Trebuchet MS"/>
              </a:rPr>
              <a:t>HOLDS</a:t>
            </a:r>
            <a:r>
              <a:rPr dirty="0" sz="1800" spc="-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3E3E3E"/>
                </a:solidFill>
                <a:latin typeface="Trebuchet MS"/>
                <a:cs typeface="Trebuchet MS"/>
              </a:rPr>
              <a:t>DETAILS</a:t>
            </a:r>
            <a:endParaRPr sz="1800">
              <a:latin typeface="Trebuchet MS"/>
              <a:cs typeface="Trebuchet MS"/>
            </a:endParaRPr>
          </a:p>
          <a:p>
            <a:pPr marL="469900">
              <a:lnSpc>
                <a:spcPts val="2050"/>
              </a:lnSpc>
            </a:pPr>
            <a:r>
              <a:rPr dirty="0" sz="1800" spc="100">
                <a:solidFill>
                  <a:srgbClr val="3E3E3E"/>
                </a:solidFill>
                <a:latin typeface="Trebuchet MS"/>
                <a:cs typeface="Trebuchet MS"/>
              </a:rPr>
              <a:t>ABOUT</a:t>
            </a:r>
            <a:r>
              <a:rPr dirty="0" sz="1800" spc="-1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1800" spc="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HOTEL'S</a:t>
            </a:r>
            <a:r>
              <a:rPr dirty="0" sz="1800" spc="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3E3E3E"/>
                </a:solidFill>
                <a:latin typeface="Trebuchet MS"/>
                <a:cs typeface="Trebuchet MS"/>
              </a:rPr>
              <a:t>GUESTS.</a:t>
            </a:r>
            <a:endParaRPr sz="1800">
              <a:latin typeface="Trebuchet MS"/>
              <a:cs typeface="Trebuchet MS"/>
            </a:endParaRPr>
          </a:p>
          <a:p>
            <a:pPr marL="469900" marR="90170">
              <a:lnSpc>
                <a:spcPts val="1939"/>
              </a:lnSpc>
              <a:spcBef>
                <a:spcPts val="1980"/>
              </a:spcBef>
            </a:pPr>
            <a:r>
              <a:rPr dirty="0" sz="1800" spc="145" b="1">
                <a:solidFill>
                  <a:srgbClr val="3E3E3E"/>
                </a:solidFill>
                <a:latin typeface="Trebuchet MS"/>
                <a:cs typeface="Trebuchet MS"/>
              </a:rPr>
              <a:t>GUEST_ID</a:t>
            </a:r>
            <a:r>
              <a:rPr dirty="0" sz="1800" spc="-35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195" b="1">
                <a:solidFill>
                  <a:srgbClr val="3E3E3E"/>
                </a:solidFill>
                <a:latin typeface="Trebuchet MS"/>
                <a:cs typeface="Trebuchet MS"/>
              </a:rPr>
              <a:t>INT</a:t>
            </a:r>
            <a:r>
              <a:rPr dirty="0" sz="1800" spc="-30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130" b="1">
                <a:solidFill>
                  <a:srgbClr val="3E3E3E"/>
                </a:solidFill>
                <a:latin typeface="Trebuchet MS"/>
                <a:cs typeface="Trebuchet MS"/>
              </a:rPr>
              <a:t>PRIMARY</a:t>
            </a:r>
            <a:r>
              <a:rPr dirty="0" sz="1800" spc="-70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30" b="1">
                <a:solidFill>
                  <a:srgbClr val="3E3E3E"/>
                </a:solidFill>
                <a:latin typeface="Trebuchet MS"/>
                <a:cs typeface="Trebuchet MS"/>
              </a:rPr>
              <a:t>KEY: </a:t>
            </a:r>
            <a:r>
              <a:rPr dirty="0" sz="1800" spc="-55">
                <a:solidFill>
                  <a:srgbClr val="3E3E3E"/>
                </a:solidFill>
                <a:latin typeface="Trebuchet MS"/>
                <a:cs typeface="Trebuchet MS"/>
              </a:rPr>
              <a:t>SERVES</a:t>
            </a:r>
            <a:r>
              <a:rPr dirty="0" sz="1800" spc="-1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AS</a:t>
            </a:r>
            <a:r>
              <a:rPr dirty="0" sz="1800" spc="-1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125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dirty="0" sz="1800" spc="1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95">
                <a:solidFill>
                  <a:srgbClr val="3E3E3E"/>
                </a:solidFill>
                <a:latin typeface="Trebuchet MS"/>
                <a:cs typeface="Trebuchet MS"/>
              </a:rPr>
              <a:t>UNIQUE</a:t>
            </a:r>
            <a:r>
              <a:rPr dirty="0" sz="1800" spc="4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IDENTIFIER</a:t>
            </a:r>
            <a:r>
              <a:rPr dirty="0" sz="1800" spc="-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30">
                <a:solidFill>
                  <a:srgbClr val="3E3E3E"/>
                </a:solidFill>
                <a:latin typeface="Trebuchet MS"/>
                <a:cs typeface="Trebuchet MS"/>
              </a:rPr>
              <a:t>FOR </a:t>
            </a:r>
            <a:r>
              <a:rPr dirty="0" sz="1800" spc="75">
                <a:solidFill>
                  <a:srgbClr val="3E3E3E"/>
                </a:solidFill>
                <a:latin typeface="Trebuchet MS"/>
                <a:cs typeface="Trebuchet MS"/>
              </a:rPr>
              <a:t>EACH</a:t>
            </a:r>
            <a:r>
              <a:rPr dirty="0" sz="1800" spc="-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3E3E3E"/>
                </a:solidFill>
                <a:latin typeface="Trebuchet MS"/>
                <a:cs typeface="Trebuchet MS"/>
              </a:rPr>
              <a:t>GUEST.</a:t>
            </a:r>
            <a:endParaRPr sz="1800">
              <a:latin typeface="Trebuchet MS"/>
              <a:cs typeface="Trebuchet MS"/>
            </a:endParaRPr>
          </a:p>
          <a:p>
            <a:pPr marL="469900" marR="88900">
              <a:lnSpc>
                <a:spcPts val="1950"/>
              </a:lnSpc>
              <a:spcBef>
                <a:spcPts val="1945"/>
              </a:spcBef>
            </a:pPr>
            <a:r>
              <a:rPr dirty="0" sz="1800" spc="229" b="1">
                <a:solidFill>
                  <a:srgbClr val="3E3E3E"/>
                </a:solidFill>
                <a:latin typeface="Trebuchet MS"/>
                <a:cs typeface="Trebuchet MS"/>
              </a:rPr>
              <a:t>NAME</a:t>
            </a:r>
            <a:r>
              <a:rPr dirty="0" sz="1800" spc="-315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75" b="1">
                <a:solidFill>
                  <a:srgbClr val="3E3E3E"/>
                </a:solidFill>
                <a:latin typeface="Trebuchet MS"/>
                <a:cs typeface="Trebuchet MS"/>
              </a:rPr>
              <a:t>VARCHAR(100):</a:t>
            </a:r>
            <a:r>
              <a:rPr dirty="0" sz="1800" spc="-235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STORES</a:t>
            </a:r>
            <a:r>
              <a:rPr dirty="0" sz="1800" spc="-23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GUEST'S</a:t>
            </a:r>
            <a:r>
              <a:rPr dirty="0" sz="1800" spc="12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3E3E3E"/>
                </a:solidFill>
                <a:latin typeface="Trebuchet MS"/>
                <a:cs typeface="Trebuchet MS"/>
              </a:rPr>
              <a:t>NAME.</a:t>
            </a:r>
            <a:endParaRPr sz="1800">
              <a:latin typeface="Trebuchet MS"/>
              <a:cs typeface="Trebuchet MS"/>
            </a:endParaRPr>
          </a:p>
          <a:p>
            <a:pPr marL="469900" marR="64135">
              <a:lnSpc>
                <a:spcPts val="1939"/>
              </a:lnSpc>
              <a:spcBef>
                <a:spcPts val="1939"/>
              </a:spcBef>
            </a:pPr>
            <a:r>
              <a:rPr dirty="0" sz="1800" spc="155" b="1">
                <a:solidFill>
                  <a:srgbClr val="3E3E3E"/>
                </a:solidFill>
                <a:latin typeface="Trebuchet MS"/>
                <a:cs typeface="Trebuchet MS"/>
              </a:rPr>
              <a:t>EMAIL</a:t>
            </a:r>
            <a:r>
              <a:rPr dirty="0" sz="1800" spc="-310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75" b="1">
                <a:solidFill>
                  <a:srgbClr val="3E3E3E"/>
                </a:solidFill>
                <a:latin typeface="Trebuchet MS"/>
                <a:cs typeface="Trebuchet MS"/>
              </a:rPr>
              <a:t>VARCHAR(100):</a:t>
            </a:r>
            <a:r>
              <a:rPr dirty="0" sz="1800" spc="-215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STORES</a:t>
            </a:r>
            <a:r>
              <a:rPr dirty="0" sz="1800" spc="-229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GUEST'S</a:t>
            </a:r>
            <a:r>
              <a:rPr dirty="0" sz="1800" spc="13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EMAIL</a:t>
            </a:r>
            <a:r>
              <a:rPr dirty="0" sz="1800" spc="-13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3E3E3E"/>
                </a:solidFill>
                <a:latin typeface="Trebuchet MS"/>
                <a:cs typeface="Trebuchet MS"/>
              </a:rPr>
              <a:t>ADDRESS.</a:t>
            </a:r>
            <a:endParaRPr sz="1800">
              <a:latin typeface="Trebuchet MS"/>
              <a:cs typeface="Trebuchet MS"/>
            </a:endParaRPr>
          </a:p>
          <a:p>
            <a:pPr marL="469900">
              <a:lnSpc>
                <a:spcPts val="2050"/>
              </a:lnSpc>
              <a:spcBef>
                <a:spcPts val="1705"/>
              </a:spcBef>
            </a:pPr>
            <a:r>
              <a:rPr dirty="0" sz="1800" spc="215" b="1">
                <a:solidFill>
                  <a:srgbClr val="3E3E3E"/>
                </a:solidFill>
                <a:latin typeface="Trebuchet MS"/>
                <a:cs typeface="Trebuchet MS"/>
              </a:rPr>
              <a:t>PHONE</a:t>
            </a:r>
            <a:r>
              <a:rPr dirty="0" sz="1800" spc="-285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85" b="1">
                <a:solidFill>
                  <a:srgbClr val="3E3E3E"/>
                </a:solidFill>
                <a:latin typeface="Trebuchet MS"/>
                <a:cs typeface="Trebuchet MS"/>
              </a:rPr>
              <a:t>VARCHAR(20):</a:t>
            </a:r>
            <a:r>
              <a:rPr dirty="0" sz="1800" spc="-220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STORES</a:t>
            </a:r>
            <a:r>
              <a:rPr dirty="0" sz="1800" spc="-22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endParaRPr sz="1800">
              <a:latin typeface="Trebuchet MS"/>
              <a:cs typeface="Trebuchet MS"/>
            </a:endParaRPr>
          </a:p>
          <a:p>
            <a:pPr marL="469900">
              <a:lnSpc>
                <a:spcPts val="2050"/>
              </a:lnSpc>
            </a:pP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GUEST'S</a:t>
            </a:r>
            <a:r>
              <a:rPr dirty="0" sz="1800" spc="3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90">
                <a:solidFill>
                  <a:srgbClr val="3E3E3E"/>
                </a:solidFill>
                <a:latin typeface="Trebuchet MS"/>
                <a:cs typeface="Trebuchet MS"/>
              </a:rPr>
              <a:t>PHONE</a:t>
            </a:r>
            <a:r>
              <a:rPr dirty="0" sz="1800" spc="2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3E3E3E"/>
                </a:solidFill>
                <a:latin typeface="Trebuchet MS"/>
                <a:cs typeface="Trebuchet MS"/>
              </a:rPr>
              <a:t>NUMBER.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29088" y="12694"/>
            <a:ext cx="5962911" cy="6845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5963285" cy="6858000"/>
          </a:xfrm>
          <a:custGeom>
            <a:avLst/>
            <a:gdLst/>
            <a:ahLst/>
            <a:cxnLst/>
            <a:rect l="l" t="t" r="r" b="b"/>
            <a:pathLst>
              <a:path w="5963285" h="6858000">
                <a:moveTo>
                  <a:pt x="4918456" y="0"/>
                </a:moveTo>
                <a:lnTo>
                  <a:pt x="0" y="0"/>
                </a:lnTo>
                <a:lnTo>
                  <a:pt x="0" y="6857999"/>
                </a:lnTo>
                <a:lnTo>
                  <a:pt x="4493387" y="6857999"/>
                </a:lnTo>
                <a:lnTo>
                  <a:pt x="4547235" y="6823983"/>
                </a:lnTo>
                <a:lnTo>
                  <a:pt x="4591947" y="6797738"/>
                </a:lnTo>
                <a:lnTo>
                  <a:pt x="4637278" y="6773521"/>
                </a:lnTo>
                <a:lnTo>
                  <a:pt x="4683466" y="6752007"/>
                </a:lnTo>
                <a:lnTo>
                  <a:pt x="4730750" y="6733872"/>
                </a:lnTo>
                <a:lnTo>
                  <a:pt x="4767684" y="6719960"/>
                </a:lnTo>
                <a:lnTo>
                  <a:pt x="4802583" y="6702011"/>
                </a:lnTo>
                <a:lnTo>
                  <a:pt x="4833770" y="6678640"/>
                </a:lnTo>
                <a:lnTo>
                  <a:pt x="4859567" y="6648458"/>
                </a:lnTo>
                <a:lnTo>
                  <a:pt x="4878298" y="6610080"/>
                </a:lnTo>
                <a:lnTo>
                  <a:pt x="4888284" y="6562118"/>
                </a:lnTo>
                <a:lnTo>
                  <a:pt x="4887849" y="6503187"/>
                </a:lnTo>
                <a:lnTo>
                  <a:pt x="4890337" y="6473280"/>
                </a:lnTo>
                <a:lnTo>
                  <a:pt x="4901279" y="6450471"/>
                </a:lnTo>
                <a:lnTo>
                  <a:pt x="4919317" y="6437798"/>
                </a:lnTo>
                <a:lnTo>
                  <a:pt x="4943094" y="6438303"/>
                </a:lnTo>
                <a:lnTo>
                  <a:pt x="4987306" y="6440500"/>
                </a:lnTo>
                <a:lnTo>
                  <a:pt x="5022278" y="6420732"/>
                </a:lnTo>
                <a:lnTo>
                  <a:pt x="5051822" y="6388125"/>
                </a:lnTo>
                <a:lnTo>
                  <a:pt x="5079746" y="6351803"/>
                </a:lnTo>
                <a:lnTo>
                  <a:pt x="5113173" y="6310400"/>
                </a:lnTo>
                <a:lnTo>
                  <a:pt x="5147390" y="6270499"/>
                </a:lnTo>
                <a:lnTo>
                  <a:pt x="5183695" y="6234202"/>
                </a:lnTo>
                <a:lnTo>
                  <a:pt x="5223388" y="6203614"/>
                </a:lnTo>
                <a:lnTo>
                  <a:pt x="5267765" y="6180835"/>
                </a:lnTo>
                <a:lnTo>
                  <a:pt x="5318125" y="6167970"/>
                </a:lnTo>
                <a:lnTo>
                  <a:pt x="5300422" y="6131812"/>
                </a:lnTo>
                <a:lnTo>
                  <a:pt x="5278898" y="6116605"/>
                </a:lnTo>
                <a:lnTo>
                  <a:pt x="5255206" y="6116268"/>
                </a:lnTo>
                <a:lnTo>
                  <a:pt x="5231003" y="6124714"/>
                </a:lnTo>
                <a:lnTo>
                  <a:pt x="5180406" y="6146715"/>
                </a:lnTo>
                <a:lnTo>
                  <a:pt x="5028616" y="6214448"/>
                </a:lnTo>
                <a:lnTo>
                  <a:pt x="4978019" y="6236449"/>
                </a:lnTo>
                <a:lnTo>
                  <a:pt x="4936311" y="6253628"/>
                </a:lnTo>
                <a:lnTo>
                  <a:pt x="4892961" y="6268443"/>
                </a:lnTo>
                <a:lnTo>
                  <a:pt x="4846324" y="6274471"/>
                </a:lnTo>
                <a:lnTo>
                  <a:pt x="4794758" y="6265291"/>
                </a:lnTo>
                <a:lnTo>
                  <a:pt x="4824671" y="6215733"/>
                </a:lnTo>
                <a:lnTo>
                  <a:pt x="4858800" y="6176894"/>
                </a:lnTo>
                <a:lnTo>
                  <a:pt x="4896028" y="6146692"/>
                </a:lnTo>
                <a:lnTo>
                  <a:pt x="4935238" y="6123048"/>
                </a:lnTo>
                <a:lnTo>
                  <a:pt x="4975313" y="6103879"/>
                </a:lnTo>
                <a:lnTo>
                  <a:pt x="5053584" y="6070650"/>
                </a:lnTo>
                <a:lnTo>
                  <a:pt x="5097187" y="6046457"/>
                </a:lnTo>
                <a:lnTo>
                  <a:pt x="5136472" y="6017473"/>
                </a:lnTo>
                <a:lnTo>
                  <a:pt x="5172453" y="5984202"/>
                </a:lnTo>
                <a:lnTo>
                  <a:pt x="5206145" y="5947149"/>
                </a:lnTo>
                <a:lnTo>
                  <a:pt x="5238565" y="5906818"/>
                </a:lnTo>
                <a:lnTo>
                  <a:pt x="5270727" y="5863713"/>
                </a:lnTo>
                <a:lnTo>
                  <a:pt x="5303647" y="5818339"/>
                </a:lnTo>
                <a:lnTo>
                  <a:pt x="5259696" y="5812483"/>
                </a:lnTo>
                <a:lnTo>
                  <a:pt x="5220627" y="5823410"/>
                </a:lnTo>
                <a:lnTo>
                  <a:pt x="5184345" y="5841950"/>
                </a:lnTo>
                <a:lnTo>
                  <a:pt x="5148752" y="5858933"/>
                </a:lnTo>
                <a:lnTo>
                  <a:pt x="5111750" y="5865190"/>
                </a:lnTo>
                <a:lnTo>
                  <a:pt x="5102987" y="5832754"/>
                </a:lnTo>
                <a:lnTo>
                  <a:pt x="5144367" y="5805021"/>
                </a:lnTo>
                <a:lnTo>
                  <a:pt x="5179144" y="5771549"/>
                </a:lnTo>
                <a:lnTo>
                  <a:pt x="5207823" y="5732778"/>
                </a:lnTo>
                <a:lnTo>
                  <a:pt x="5230908" y="5689149"/>
                </a:lnTo>
                <a:lnTo>
                  <a:pt x="5248904" y="5641102"/>
                </a:lnTo>
                <a:lnTo>
                  <a:pt x="5262314" y="5589078"/>
                </a:lnTo>
                <a:lnTo>
                  <a:pt x="5271643" y="5533517"/>
                </a:lnTo>
                <a:lnTo>
                  <a:pt x="5281523" y="5490063"/>
                </a:lnTo>
                <a:lnTo>
                  <a:pt x="5300393" y="5458777"/>
                </a:lnTo>
                <a:lnTo>
                  <a:pt x="5325239" y="5434254"/>
                </a:lnTo>
                <a:lnTo>
                  <a:pt x="5353050" y="5411089"/>
                </a:lnTo>
                <a:lnTo>
                  <a:pt x="5391676" y="5377823"/>
                </a:lnTo>
                <a:lnTo>
                  <a:pt x="5469578" y="5311766"/>
                </a:lnTo>
                <a:lnTo>
                  <a:pt x="5508400" y="5278240"/>
                </a:lnTo>
                <a:lnTo>
                  <a:pt x="5546836" y="5243893"/>
                </a:lnTo>
                <a:lnTo>
                  <a:pt x="5584658" y="5208357"/>
                </a:lnTo>
                <a:lnTo>
                  <a:pt x="5621641" y="5171265"/>
                </a:lnTo>
                <a:lnTo>
                  <a:pt x="5657557" y="5132249"/>
                </a:lnTo>
                <a:lnTo>
                  <a:pt x="5692181" y="5090943"/>
                </a:lnTo>
                <a:lnTo>
                  <a:pt x="5725287" y="5046980"/>
                </a:lnTo>
                <a:lnTo>
                  <a:pt x="5679495" y="5057355"/>
                </a:lnTo>
                <a:lnTo>
                  <a:pt x="5635484" y="5073856"/>
                </a:lnTo>
                <a:lnTo>
                  <a:pt x="5592572" y="5094834"/>
                </a:lnTo>
                <a:lnTo>
                  <a:pt x="5550075" y="5118639"/>
                </a:lnTo>
                <a:lnTo>
                  <a:pt x="5507309" y="5143624"/>
                </a:lnTo>
                <a:lnTo>
                  <a:pt x="5463593" y="5168138"/>
                </a:lnTo>
                <a:lnTo>
                  <a:pt x="5418243" y="5190532"/>
                </a:lnTo>
                <a:lnTo>
                  <a:pt x="5370576" y="5209158"/>
                </a:lnTo>
                <a:lnTo>
                  <a:pt x="5402887" y="5161718"/>
                </a:lnTo>
                <a:lnTo>
                  <a:pt x="5436856" y="5118465"/>
                </a:lnTo>
                <a:lnTo>
                  <a:pt x="5472221" y="5078839"/>
                </a:lnTo>
                <a:lnTo>
                  <a:pt x="5508719" y="5042281"/>
                </a:lnTo>
                <a:lnTo>
                  <a:pt x="5546090" y="5008229"/>
                </a:lnTo>
                <a:lnTo>
                  <a:pt x="5584070" y="4976124"/>
                </a:lnTo>
                <a:lnTo>
                  <a:pt x="5622398" y="4945406"/>
                </a:lnTo>
                <a:lnTo>
                  <a:pt x="5699047" y="4885890"/>
                </a:lnTo>
                <a:lnTo>
                  <a:pt x="5736844" y="4855972"/>
                </a:lnTo>
                <a:lnTo>
                  <a:pt x="5822267" y="4782978"/>
                </a:lnTo>
                <a:lnTo>
                  <a:pt x="5866485" y="4750530"/>
                </a:lnTo>
                <a:lnTo>
                  <a:pt x="5914263" y="4726178"/>
                </a:lnTo>
                <a:lnTo>
                  <a:pt x="5933749" y="4718387"/>
                </a:lnTo>
                <a:lnTo>
                  <a:pt x="5952426" y="4704524"/>
                </a:lnTo>
                <a:lnTo>
                  <a:pt x="5962912" y="4682565"/>
                </a:lnTo>
                <a:lnTo>
                  <a:pt x="5957824" y="4650486"/>
                </a:lnTo>
                <a:lnTo>
                  <a:pt x="5942310" y="4627880"/>
                </a:lnTo>
                <a:lnTo>
                  <a:pt x="5922962" y="4621180"/>
                </a:lnTo>
                <a:lnTo>
                  <a:pt x="5901424" y="4624625"/>
                </a:lnTo>
                <a:lnTo>
                  <a:pt x="5879338" y="4632452"/>
                </a:lnTo>
                <a:lnTo>
                  <a:pt x="5836686" y="4646520"/>
                </a:lnTo>
                <a:lnTo>
                  <a:pt x="5791931" y="4655053"/>
                </a:lnTo>
                <a:lnTo>
                  <a:pt x="5744372" y="4659435"/>
                </a:lnTo>
                <a:lnTo>
                  <a:pt x="5693308" y="4661050"/>
                </a:lnTo>
                <a:lnTo>
                  <a:pt x="5638038" y="4661281"/>
                </a:lnTo>
                <a:lnTo>
                  <a:pt x="5667453" y="4621811"/>
                </a:lnTo>
                <a:lnTo>
                  <a:pt x="5700627" y="4592657"/>
                </a:lnTo>
                <a:lnTo>
                  <a:pt x="5736364" y="4570795"/>
                </a:lnTo>
                <a:lnTo>
                  <a:pt x="5773465" y="4553201"/>
                </a:lnTo>
                <a:lnTo>
                  <a:pt x="5810732" y="4536851"/>
                </a:lnTo>
                <a:lnTo>
                  <a:pt x="5846967" y="4518721"/>
                </a:lnTo>
                <a:lnTo>
                  <a:pt x="5880973" y="4495786"/>
                </a:lnTo>
                <a:lnTo>
                  <a:pt x="5911551" y="4465024"/>
                </a:lnTo>
                <a:lnTo>
                  <a:pt x="5937504" y="4423410"/>
                </a:lnTo>
                <a:lnTo>
                  <a:pt x="5887420" y="4416419"/>
                </a:lnTo>
                <a:lnTo>
                  <a:pt x="5841116" y="4422079"/>
                </a:lnTo>
                <a:lnTo>
                  <a:pt x="5797464" y="4434840"/>
                </a:lnTo>
                <a:lnTo>
                  <a:pt x="5755335" y="4449155"/>
                </a:lnTo>
                <a:lnTo>
                  <a:pt x="5713603" y="4459478"/>
                </a:lnTo>
                <a:lnTo>
                  <a:pt x="5674618" y="4460531"/>
                </a:lnTo>
                <a:lnTo>
                  <a:pt x="5652230" y="4446381"/>
                </a:lnTo>
                <a:lnTo>
                  <a:pt x="5644559" y="4415347"/>
                </a:lnTo>
                <a:lnTo>
                  <a:pt x="5649722" y="4365752"/>
                </a:lnTo>
                <a:lnTo>
                  <a:pt x="5656495" y="4309726"/>
                </a:lnTo>
                <a:lnTo>
                  <a:pt x="5653574" y="4264810"/>
                </a:lnTo>
                <a:lnTo>
                  <a:pt x="5640959" y="4231909"/>
                </a:lnTo>
                <a:lnTo>
                  <a:pt x="5618649" y="4211931"/>
                </a:lnTo>
                <a:lnTo>
                  <a:pt x="5586645" y="4205781"/>
                </a:lnTo>
                <a:lnTo>
                  <a:pt x="5493520" y="4224698"/>
                </a:lnTo>
                <a:lnTo>
                  <a:pt x="5467191" y="4210716"/>
                </a:lnTo>
                <a:lnTo>
                  <a:pt x="5461579" y="4177827"/>
                </a:lnTo>
                <a:lnTo>
                  <a:pt x="5472303" y="4131437"/>
                </a:lnTo>
                <a:lnTo>
                  <a:pt x="5484092" y="4082630"/>
                </a:lnTo>
                <a:lnTo>
                  <a:pt x="5486099" y="4036638"/>
                </a:lnTo>
                <a:lnTo>
                  <a:pt x="5480669" y="3992657"/>
                </a:lnTo>
                <a:lnTo>
                  <a:pt x="5470149" y="3949883"/>
                </a:lnTo>
                <a:lnTo>
                  <a:pt x="5456884" y="3907511"/>
                </a:lnTo>
                <a:lnTo>
                  <a:pt x="5443220" y="3864737"/>
                </a:lnTo>
                <a:lnTo>
                  <a:pt x="5429342" y="3812800"/>
                </a:lnTo>
                <a:lnTo>
                  <a:pt x="5422751" y="3767109"/>
                </a:lnTo>
                <a:lnTo>
                  <a:pt x="5423596" y="3725960"/>
                </a:lnTo>
                <a:lnTo>
                  <a:pt x="5432025" y="3687653"/>
                </a:lnTo>
                <a:lnTo>
                  <a:pt x="5448187" y="3650486"/>
                </a:lnTo>
                <a:lnTo>
                  <a:pt x="5472231" y="3612757"/>
                </a:lnTo>
                <a:lnTo>
                  <a:pt x="5504307" y="3572764"/>
                </a:lnTo>
                <a:lnTo>
                  <a:pt x="5541679" y="3533431"/>
                </a:lnTo>
                <a:lnTo>
                  <a:pt x="5580967" y="3496135"/>
                </a:lnTo>
                <a:lnTo>
                  <a:pt x="5624090" y="3460196"/>
                </a:lnTo>
                <a:lnTo>
                  <a:pt x="5672963" y="3424936"/>
                </a:lnTo>
                <a:lnTo>
                  <a:pt x="5627157" y="3412808"/>
                </a:lnTo>
                <a:lnTo>
                  <a:pt x="5605484" y="3396021"/>
                </a:lnTo>
                <a:lnTo>
                  <a:pt x="5601537" y="3375677"/>
                </a:lnTo>
                <a:lnTo>
                  <a:pt x="5608907" y="3352879"/>
                </a:lnTo>
                <a:lnTo>
                  <a:pt x="5621189" y="3328729"/>
                </a:lnTo>
                <a:lnTo>
                  <a:pt x="5631976" y="3304331"/>
                </a:lnTo>
                <a:lnTo>
                  <a:pt x="5634859" y="3280787"/>
                </a:lnTo>
                <a:lnTo>
                  <a:pt x="5623433" y="3259201"/>
                </a:lnTo>
                <a:lnTo>
                  <a:pt x="5586408" y="3258603"/>
                </a:lnTo>
                <a:lnTo>
                  <a:pt x="5550378" y="3268992"/>
                </a:lnTo>
                <a:lnTo>
                  <a:pt x="5514627" y="3286924"/>
                </a:lnTo>
                <a:lnTo>
                  <a:pt x="5441089" y="3331639"/>
                </a:lnTo>
                <a:lnTo>
                  <a:pt x="5401870" y="3351534"/>
                </a:lnTo>
                <a:lnTo>
                  <a:pt x="5360060" y="3365195"/>
                </a:lnTo>
                <a:lnTo>
                  <a:pt x="5314942" y="3369178"/>
                </a:lnTo>
                <a:lnTo>
                  <a:pt x="5265801" y="3360039"/>
                </a:lnTo>
                <a:lnTo>
                  <a:pt x="5306016" y="3329840"/>
                </a:lnTo>
                <a:lnTo>
                  <a:pt x="5346729" y="3302176"/>
                </a:lnTo>
                <a:lnTo>
                  <a:pt x="5387731" y="3276497"/>
                </a:lnTo>
                <a:lnTo>
                  <a:pt x="5428813" y="3252250"/>
                </a:lnTo>
                <a:lnTo>
                  <a:pt x="5510376" y="3205847"/>
                </a:lnTo>
                <a:lnTo>
                  <a:pt x="5550440" y="3182588"/>
                </a:lnTo>
                <a:lnTo>
                  <a:pt x="5589745" y="3158555"/>
                </a:lnTo>
                <a:lnTo>
                  <a:pt x="5628083" y="3133197"/>
                </a:lnTo>
                <a:lnTo>
                  <a:pt x="5665244" y="3105963"/>
                </a:lnTo>
                <a:lnTo>
                  <a:pt x="5701018" y="3076300"/>
                </a:lnTo>
                <a:lnTo>
                  <a:pt x="5735197" y="3043657"/>
                </a:lnTo>
                <a:lnTo>
                  <a:pt x="5767571" y="3007484"/>
                </a:lnTo>
                <a:lnTo>
                  <a:pt x="5797931" y="2967228"/>
                </a:lnTo>
                <a:lnTo>
                  <a:pt x="5774037" y="2948676"/>
                </a:lnTo>
                <a:lnTo>
                  <a:pt x="5750703" y="2948733"/>
                </a:lnTo>
                <a:lnTo>
                  <a:pt x="5728440" y="2953529"/>
                </a:lnTo>
                <a:lnTo>
                  <a:pt x="5701744" y="2947898"/>
                </a:lnTo>
                <a:lnTo>
                  <a:pt x="5659785" y="2949255"/>
                </a:lnTo>
                <a:lnTo>
                  <a:pt x="5627963" y="2948930"/>
                </a:lnTo>
                <a:lnTo>
                  <a:pt x="5591658" y="2945951"/>
                </a:lnTo>
                <a:lnTo>
                  <a:pt x="5552932" y="2938827"/>
                </a:lnTo>
                <a:lnTo>
                  <a:pt x="5513843" y="2926071"/>
                </a:lnTo>
                <a:lnTo>
                  <a:pt x="5476452" y="2906192"/>
                </a:lnTo>
                <a:lnTo>
                  <a:pt x="5442817" y="2877702"/>
                </a:lnTo>
                <a:lnTo>
                  <a:pt x="5414999" y="2839112"/>
                </a:lnTo>
                <a:lnTo>
                  <a:pt x="5395058" y="2788932"/>
                </a:lnTo>
                <a:lnTo>
                  <a:pt x="5385054" y="2725674"/>
                </a:lnTo>
                <a:lnTo>
                  <a:pt x="5373370" y="2725674"/>
                </a:lnTo>
                <a:lnTo>
                  <a:pt x="5367655" y="2714879"/>
                </a:lnTo>
                <a:lnTo>
                  <a:pt x="5352879" y="2677213"/>
                </a:lnTo>
                <a:lnTo>
                  <a:pt x="5347652" y="2632440"/>
                </a:lnTo>
                <a:lnTo>
                  <a:pt x="5338616" y="2593738"/>
                </a:lnTo>
                <a:lnTo>
                  <a:pt x="5312410" y="2574290"/>
                </a:lnTo>
                <a:lnTo>
                  <a:pt x="5269196" y="2565326"/>
                </a:lnTo>
                <a:lnTo>
                  <a:pt x="5226256" y="2554017"/>
                </a:lnTo>
                <a:lnTo>
                  <a:pt x="5182769" y="2547447"/>
                </a:lnTo>
                <a:lnTo>
                  <a:pt x="5137912" y="2552700"/>
                </a:lnTo>
                <a:lnTo>
                  <a:pt x="5102528" y="2563814"/>
                </a:lnTo>
                <a:lnTo>
                  <a:pt x="5066300" y="2574274"/>
                </a:lnTo>
                <a:lnTo>
                  <a:pt x="5029523" y="2582042"/>
                </a:lnTo>
                <a:lnTo>
                  <a:pt x="4992497" y="2585085"/>
                </a:lnTo>
                <a:lnTo>
                  <a:pt x="4969006" y="2591400"/>
                </a:lnTo>
                <a:lnTo>
                  <a:pt x="4944093" y="2605599"/>
                </a:lnTo>
                <a:lnTo>
                  <a:pt x="4918825" y="2620554"/>
                </a:lnTo>
                <a:lnTo>
                  <a:pt x="4894268" y="2629143"/>
                </a:lnTo>
                <a:lnTo>
                  <a:pt x="4871488" y="2624240"/>
                </a:lnTo>
                <a:lnTo>
                  <a:pt x="4851551" y="2598721"/>
                </a:lnTo>
                <a:lnTo>
                  <a:pt x="4835525" y="2545461"/>
                </a:lnTo>
                <a:lnTo>
                  <a:pt x="4820664" y="2544206"/>
                </a:lnTo>
                <a:lnTo>
                  <a:pt x="4784265" y="2549048"/>
                </a:lnTo>
                <a:lnTo>
                  <a:pt x="4695952" y="2563495"/>
                </a:lnTo>
                <a:lnTo>
                  <a:pt x="4664210" y="2571726"/>
                </a:lnTo>
                <a:lnTo>
                  <a:pt x="4631944" y="2577909"/>
                </a:lnTo>
                <a:lnTo>
                  <a:pt x="4601869" y="2570567"/>
                </a:lnTo>
                <a:lnTo>
                  <a:pt x="4576699" y="2538222"/>
                </a:lnTo>
                <a:lnTo>
                  <a:pt x="4580177" y="2503932"/>
                </a:lnTo>
                <a:lnTo>
                  <a:pt x="4606528" y="2466594"/>
                </a:lnTo>
                <a:lnTo>
                  <a:pt x="4647047" y="2435352"/>
                </a:lnTo>
                <a:lnTo>
                  <a:pt x="4693031" y="2419350"/>
                </a:lnTo>
                <a:lnTo>
                  <a:pt x="4734419" y="2414260"/>
                </a:lnTo>
                <a:lnTo>
                  <a:pt x="4775533" y="2411206"/>
                </a:lnTo>
                <a:lnTo>
                  <a:pt x="4816100" y="2412224"/>
                </a:lnTo>
                <a:lnTo>
                  <a:pt x="4855845" y="2419350"/>
                </a:lnTo>
                <a:lnTo>
                  <a:pt x="4898561" y="2424257"/>
                </a:lnTo>
                <a:lnTo>
                  <a:pt x="4931442" y="2412603"/>
                </a:lnTo>
                <a:lnTo>
                  <a:pt x="4955607" y="2385399"/>
                </a:lnTo>
                <a:lnTo>
                  <a:pt x="4972177" y="2343658"/>
                </a:lnTo>
                <a:lnTo>
                  <a:pt x="4990655" y="2297886"/>
                </a:lnTo>
                <a:lnTo>
                  <a:pt x="5015420" y="2261616"/>
                </a:lnTo>
                <a:lnTo>
                  <a:pt x="5046186" y="2232108"/>
                </a:lnTo>
                <a:lnTo>
                  <a:pt x="5082667" y="2206625"/>
                </a:lnTo>
                <a:lnTo>
                  <a:pt x="5125117" y="2179756"/>
                </a:lnTo>
                <a:lnTo>
                  <a:pt x="5209507" y="2124822"/>
                </a:lnTo>
                <a:lnTo>
                  <a:pt x="5251828" y="2097766"/>
                </a:lnTo>
                <a:lnTo>
                  <a:pt x="5294487" y="2071657"/>
                </a:lnTo>
                <a:lnTo>
                  <a:pt x="5337673" y="2047000"/>
                </a:lnTo>
                <a:lnTo>
                  <a:pt x="5381578" y="2024299"/>
                </a:lnTo>
                <a:lnTo>
                  <a:pt x="5426391" y="2004060"/>
                </a:lnTo>
                <a:lnTo>
                  <a:pt x="5472303" y="1986788"/>
                </a:lnTo>
                <a:lnTo>
                  <a:pt x="5492609" y="1979402"/>
                </a:lnTo>
                <a:lnTo>
                  <a:pt x="5512641" y="1965610"/>
                </a:lnTo>
                <a:lnTo>
                  <a:pt x="5529935" y="1941675"/>
                </a:lnTo>
                <a:lnTo>
                  <a:pt x="5542026" y="1903857"/>
                </a:lnTo>
                <a:lnTo>
                  <a:pt x="5494957" y="1916313"/>
                </a:lnTo>
                <a:lnTo>
                  <a:pt x="5448216" y="1930134"/>
                </a:lnTo>
                <a:lnTo>
                  <a:pt x="5401766" y="1945144"/>
                </a:lnTo>
                <a:lnTo>
                  <a:pt x="5355573" y="1961169"/>
                </a:lnTo>
                <a:lnTo>
                  <a:pt x="5309602" y="1978032"/>
                </a:lnTo>
                <a:lnTo>
                  <a:pt x="5263817" y="1995558"/>
                </a:lnTo>
                <a:lnTo>
                  <a:pt x="5218182" y="2013573"/>
                </a:lnTo>
                <a:lnTo>
                  <a:pt x="5036446" y="2087008"/>
                </a:lnTo>
                <a:lnTo>
                  <a:pt x="4991036" y="2104834"/>
                </a:lnTo>
                <a:lnTo>
                  <a:pt x="4945566" y="2122097"/>
                </a:lnTo>
                <a:lnTo>
                  <a:pt x="4899999" y="2138620"/>
                </a:lnTo>
                <a:lnTo>
                  <a:pt x="4854301" y="2154230"/>
                </a:lnTo>
                <a:lnTo>
                  <a:pt x="4808436" y="2168750"/>
                </a:lnTo>
                <a:lnTo>
                  <a:pt x="4762370" y="2182006"/>
                </a:lnTo>
                <a:lnTo>
                  <a:pt x="4716066" y="2193821"/>
                </a:lnTo>
                <a:lnTo>
                  <a:pt x="4669489" y="2204022"/>
                </a:lnTo>
                <a:lnTo>
                  <a:pt x="4622605" y="2212431"/>
                </a:lnTo>
                <a:lnTo>
                  <a:pt x="4575377" y="2218875"/>
                </a:lnTo>
                <a:lnTo>
                  <a:pt x="4527772" y="2223178"/>
                </a:lnTo>
                <a:lnTo>
                  <a:pt x="4479752" y="2225164"/>
                </a:lnTo>
                <a:lnTo>
                  <a:pt x="4431284" y="2224659"/>
                </a:lnTo>
                <a:lnTo>
                  <a:pt x="4477291" y="2196278"/>
                </a:lnTo>
                <a:lnTo>
                  <a:pt x="4525240" y="2174584"/>
                </a:lnTo>
                <a:lnTo>
                  <a:pt x="4574569" y="2157431"/>
                </a:lnTo>
                <a:lnTo>
                  <a:pt x="4624715" y="2142674"/>
                </a:lnTo>
                <a:lnTo>
                  <a:pt x="4675116" y="2128164"/>
                </a:lnTo>
                <a:lnTo>
                  <a:pt x="4725212" y="2111758"/>
                </a:lnTo>
                <a:lnTo>
                  <a:pt x="4774438" y="2091309"/>
                </a:lnTo>
                <a:lnTo>
                  <a:pt x="4726247" y="2076636"/>
                </a:lnTo>
                <a:lnTo>
                  <a:pt x="4679172" y="2076833"/>
                </a:lnTo>
                <a:lnTo>
                  <a:pt x="4632925" y="2086892"/>
                </a:lnTo>
                <a:lnTo>
                  <a:pt x="4541774" y="2116582"/>
                </a:lnTo>
                <a:lnTo>
                  <a:pt x="4504504" y="2124858"/>
                </a:lnTo>
                <a:lnTo>
                  <a:pt x="4470843" y="2124819"/>
                </a:lnTo>
                <a:lnTo>
                  <a:pt x="4443028" y="2111625"/>
                </a:lnTo>
                <a:lnTo>
                  <a:pt x="4423296" y="2080436"/>
                </a:lnTo>
                <a:lnTo>
                  <a:pt x="4413885" y="2026412"/>
                </a:lnTo>
                <a:lnTo>
                  <a:pt x="4413885" y="1997583"/>
                </a:lnTo>
                <a:lnTo>
                  <a:pt x="4455303" y="1943973"/>
                </a:lnTo>
                <a:lnTo>
                  <a:pt x="4509770" y="1914652"/>
                </a:lnTo>
                <a:lnTo>
                  <a:pt x="4528260" y="1907718"/>
                </a:lnTo>
                <a:lnTo>
                  <a:pt x="4546155" y="1897094"/>
                </a:lnTo>
                <a:lnTo>
                  <a:pt x="4559669" y="1881755"/>
                </a:lnTo>
                <a:lnTo>
                  <a:pt x="4565015" y="1860677"/>
                </a:lnTo>
                <a:lnTo>
                  <a:pt x="4570001" y="1806206"/>
                </a:lnTo>
                <a:lnTo>
                  <a:pt x="4586196" y="1763747"/>
                </a:lnTo>
                <a:lnTo>
                  <a:pt x="4611259" y="1730898"/>
                </a:lnTo>
                <a:lnTo>
                  <a:pt x="4642852" y="1705257"/>
                </a:lnTo>
                <a:lnTo>
                  <a:pt x="4678636" y="1684420"/>
                </a:lnTo>
                <a:lnTo>
                  <a:pt x="4716272" y="1665986"/>
                </a:lnTo>
                <a:lnTo>
                  <a:pt x="4686766" y="1637234"/>
                </a:lnTo>
                <a:lnTo>
                  <a:pt x="4659201" y="1633521"/>
                </a:lnTo>
                <a:lnTo>
                  <a:pt x="4633279" y="1640643"/>
                </a:lnTo>
                <a:lnTo>
                  <a:pt x="4608703" y="1644396"/>
                </a:lnTo>
                <a:lnTo>
                  <a:pt x="4593761" y="1641203"/>
                </a:lnTo>
                <a:lnTo>
                  <a:pt x="4580699" y="1635331"/>
                </a:lnTo>
                <a:lnTo>
                  <a:pt x="4571448" y="1624054"/>
                </a:lnTo>
                <a:lnTo>
                  <a:pt x="4567936" y="1604645"/>
                </a:lnTo>
                <a:lnTo>
                  <a:pt x="4569623" y="1585027"/>
                </a:lnTo>
                <a:lnTo>
                  <a:pt x="4574857" y="1566386"/>
                </a:lnTo>
                <a:lnTo>
                  <a:pt x="4583902" y="1552459"/>
                </a:lnTo>
                <a:lnTo>
                  <a:pt x="4597019" y="1546987"/>
                </a:lnTo>
                <a:lnTo>
                  <a:pt x="4637800" y="1539996"/>
                </a:lnTo>
                <a:lnTo>
                  <a:pt x="4675438" y="1523274"/>
                </a:lnTo>
                <a:lnTo>
                  <a:pt x="4710891" y="1499639"/>
                </a:lnTo>
                <a:lnTo>
                  <a:pt x="4745118" y="1471908"/>
                </a:lnTo>
                <a:lnTo>
                  <a:pt x="4779077" y="1442901"/>
                </a:lnTo>
                <a:lnTo>
                  <a:pt x="4813728" y="1415433"/>
                </a:lnTo>
                <a:lnTo>
                  <a:pt x="4850028" y="1392325"/>
                </a:lnTo>
                <a:lnTo>
                  <a:pt x="4888936" y="1376393"/>
                </a:lnTo>
                <a:lnTo>
                  <a:pt x="4931410" y="1370457"/>
                </a:lnTo>
                <a:lnTo>
                  <a:pt x="4956975" y="1363058"/>
                </a:lnTo>
                <a:lnTo>
                  <a:pt x="4959529" y="1343735"/>
                </a:lnTo>
                <a:lnTo>
                  <a:pt x="4939190" y="1286561"/>
                </a:lnTo>
                <a:lnTo>
                  <a:pt x="4938092" y="1257332"/>
                </a:lnTo>
                <a:lnTo>
                  <a:pt x="4957572" y="1233424"/>
                </a:lnTo>
                <a:lnTo>
                  <a:pt x="4957020" y="1224978"/>
                </a:lnTo>
                <a:lnTo>
                  <a:pt x="4939824" y="1217199"/>
                </a:lnTo>
                <a:lnTo>
                  <a:pt x="4915531" y="1212135"/>
                </a:lnTo>
                <a:lnTo>
                  <a:pt x="4893691" y="1211834"/>
                </a:lnTo>
                <a:lnTo>
                  <a:pt x="4876552" y="1217556"/>
                </a:lnTo>
                <a:lnTo>
                  <a:pt x="4859449" y="1225327"/>
                </a:lnTo>
                <a:lnTo>
                  <a:pt x="4841274" y="1229050"/>
                </a:lnTo>
                <a:lnTo>
                  <a:pt x="4820920" y="1222628"/>
                </a:lnTo>
                <a:lnTo>
                  <a:pt x="4818989" y="1180879"/>
                </a:lnTo>
                <a:lnTo>
                  <a:pt x="4831477" y="1150953"/>
                </a:lnTo>
                <a:lnTo>
                  <a:pt x="4879086" y="1114425"/>
                </a:lnTo>
                <a:lnTo>
                  <a:pt x="4924508" y="1087993"/>
                </a:lnTo>
                <a:lnTo>
                  <a:pt x="4970369" y="1061897"/>
                </a:lnTo>
                <a:lnTo>
                  <a:pt x="5017078" y="1038209"/>
                </a:lnTo>
                <a:lnTo>
                  <a:pt x="5065042" y="1019002"/>
                </a:lnTo>
                <a:lnTo>
                  <a:pt x="5114671" y="1006348"/>
                </a:lnTo>
                <a:lnTo>
                  <a:pt x="5134157" y="1000910"/>
                </a:lnTo>
                <a:lnTo>
                  <a:pt x="5148453" y="989711"/>
                </a:lnTo>
                <a:lnTo>
                  <a:pt x="5156748" y="972415"/>
                </a:lnTo>
                <a:lnTo>
                  <a:pt x="5158232" y="948689"/>
                </a:lnTo>
                <a:lnTo>
                  <a:pt x="5149947" y="923897"/>
                </a:lnTo>
                <a:lnTo>
                  <a:pt x="5135674" y="915320"/>
                </a:lnTo>
                <a:lnTo>
                  <a:pt x="5118138" y="916221"/>
                </a:lnTo>
                <a:lnTo>
                  <a:pt x="5100066" y="919861"/>
                </a:lnTo>
                <a:lnTo>
                  <a:pt x="5089188" y="923210"/>
                </a:lnTo>
                <a:lnTo>
                  <a:pt x="5078285" y="925226"/>
                </a:lnTo>
                <a:lnTo>
                  <a:pt x="5067383" y="921861"/>
                </a:lnTo>
                <a:lnTo>
                  <a:pt x="5056505" y="909065"/>
                </a:lnTo>
                <a:lnTo>
                  <a:pt x="5106385" y="872645"/>
                </a:lnTo>
                <a:lnTo>
                  <a:pt x="5154135" y="839908"/>
                </a:lnTo>
                <a:lnTo>
                  <a:pt x="5200026" y="810484"/>
                </a:lnTo>
                <a:lnTo>
                  <a:pt x="5244328" y="784004"/>
                </a:lnTo>
                <a:lnTo>
                  <a:pt x="5287312" y="760096"/>
                </a:lnTo>
                <a:lnTo>
                  <a:pt x="5329248" y="738392"/>
                </a:lnTo>
                <a:lnTo>
                  <a:pt x="5370406" y="718519"/>
                </a:lnTo>
                <a:lnTo>
                  <a:pt x="5411058" y="700109"/>
                </a:lnTo>
                <a:lnTo>
                  <a:pt x="5451474" y="682791"/>
                </a:lnTo>
                <a:lnTo>
                  <a:pt x="5491924" y="666194"/>
                </a:lnTo>
                <a:lnTo>
                  <a:pt x="5616186" y="617032"/>
                </a:lnTo>
                <a:lnTo>
                  <a:pt x="5659478" y="599620"/>
                </a:lnTo>
                <a:lnTo>
                  <a:pt x="5704157" y="581078"/>
                </a:lnTo>
                <a:lnTo>
                  <a:pt x="5750494" y="561037"/>
                </a:lnTo>
                <a:lnTo>
                  <a:pt x="5798758" y="539125"/>
                </a:lnTo>
                <a:lnTo>
                  <a:pt x="5849221" y="514974"/>
                </a:lnTo>
                <a:lnTo>
                  <a:pt x="5902153" y="488212"/>
                </a:lnTo>
                <a:lnTo>
                  <a:pt x="5957824" y="458470"/>
                </a:lnTo>
                <a:lnTo>
                  <a:pt x="5898638" y="440180"/>
                </a:lnTo>
                <a:lnTo>
                  <a:pt x="5846286" y="439118"/>
                </a:lnTo>
                <a:lnTo>
                  <a:pt x="5798840" y="446843"/>
                </a:lnTo>
                <a:lnTo>
                  <a:pt x="5754370" y="454913"/>
                </a:lnTo>
                <a:lnTo>
                  <a:pt x="5709962" y="462300"/>
                </a:lnTo>
                <a:lnTo>
                  <a:pt x="5682119" y="470737"/>
                </a:lnTo>
                <a:lnTo>
                  <a:pt x="5665319" y="479930"/>
                </a:lnTo>
                <a:lnTo>
                  <a:pt x="5642761" y="499406"/>
                </a:lnTo>
                <a:lnTo>
                  <a:pt x="5625961" y="509099"/>
                </a:lnTo>
                <a:lnTo>
                  <a:pt x="5598118" y="518369"/>
                </a:lnTo>
                <a:lnTo>
                  <a:pt x="5553710" y="526923"/>
                </a:lnTo>
                <a:lnTo>
                  <a:pt x="5512352" y="535480"/>
                </a:lnTo>
                <a:lnTo>
                  <a:pt x="5471438" y="544392"/>
                </a:lnTo>
                <a:lnTo>
                  <a:pt x="5429982" y="547945"/>
                </a:lnTo>
                <a:lnTo>
                  <a:pt x="5386996" y="540427"/>
                </a:lnTo>
                <a:lnTo>
                  <a:pt x="5341493" y="516127"/>
                </a:lnTo>
                <a:lnTo>
                  <a:pt x="5306616" y="501542"/>
                </a:lnTo>
                <a:lnTo>
                  <a:pt x="5266599" y="502342"/>
                </a:lnTo>
                <a:lnTo>
                  <a:pt x="5223956" y="514043"/>
                </a:lnTo>
                <a:lnTo>
                  <a:pt x="5181197" y="532156"/>
                </a:lnTo>
                <a:lnTo>
                  <a:pt x="5140833" y="552196"/>
                </a:lnTo>
                <a:lnTo>
                  <a:pt x="5101316" y="569430"/>
                </a:lnTo>
                <a:lnTo>
                  <a:pt x="5060156" y="576532"/>
                </a:lnTo>
                <a:lnTo>
                  <a:pt x="5015710" y="571466"/>
                </a:lnTo>
                <a:lnTo>
                  <a:pt x="4966335" y="552196"/>
                </a:lnTo>
                <a:lnTo>
                  <a:pt x="5053219" y="522477"/>
                </a:lnTo>
                <a:lnTo>
                  <a:pt x="5091868" y="509619"/>
                </a:lnTo>
                <a:lnTo>
                  <a:pt x="5129149" y="498094"/>
                </a:lnTo>
                <a:lnTo>
                  <a:pt x="5156303" y="487060"/>
                </a:lnTo>
                <a:lnTo>
                  <a:pt x="5176075" y="469264"/>
                </a:lnTo>
                <a:lnTo>
                  <a:pt x="5187656" y="443372"/>
                </a:lnTo>
                <a:lnTo>
                  <a:pt x="5190236" y="408050"/>
                </a:lnTo>
                <a:lnTo>
                  <a:pt x="5191151" y="384948"/>
                </a:lnTo>
                <a:lnTo>
                  <a:pt x="5190982" y="361156"/>
                </a:lnTo>
                <a:lnTo>
                  <a:pt x="5185360" y="340078"/>
                </a:lnTo>
                <a:lnTo>
                  <a:pt x="5169916" y="325120"/>
                </a:lnTo>
                <a:lnTo>
                  <a:pt x="5151296" y="319406"/>
                </a:lnTo>
                <a:lnTo>
                  <a:pt x="5132118" y="322849"/>
                </a:lnTo>
                <a:lnTo>
                  <a:pt x="5115105" y="333746"/>
                </a:lnTo>
                <a:lnTo>
                  <a:pt x="5102987" y="350393"/>
                </a:lnTo>
                <a:lnTo>
                  <a:pt x="5091563" y="384288"/>
                </a:lnTo>
                <a:lnTo>
                  <a:pt x="5076841" y="413432"/>
                </a:lnTo>
                <a:lnTo>
                  <a:pt x="5055570" y="434457"/>
                </a:lnTo>
                <a:lnTo>
                  <a:pt x="5024501" y="443991"/>
                </a:lnTo>
                <a:lnTo>
                  <a:pt x="4991904" y="443108"/>
                </a:lnTo>
                <a:lnTo>
                  <a:pt x="4986322" y="431403"/>
                </a:lnTo>
                <a:lnTo>
                  <a:pt x="5007102" y="386334"/>
                </a:lnTo>
                <a:lnTo>
                  <a:pt x="5007963" y="361852"/>
                </a:lnTo>
                <a:lnTo>
                  <a:pt x="4996847" y="347170"/>
                </a:lnTo>
                <a:lnTo>
                  <a:pt x="4979206" y="341274"/>
                </a:lnTo>
                <a:lnTo>
                  <a:pt x="4960493" y="343153"/>
                </a:lnTo>
                <a:lnTo>
                  <a:pt x="4916648" y="352743"/>
                </a:lnTo>
                <a:lnTo>
                  <a:pt x="4872411" y="352730"/>
                </a:lnTo>
                <a:lnTo>
                  <a:pt x="4827857" y="348519"/>
                </a:lnTo>
                <a:lnTo>
                  <a:pt x="4783060" y="345515"/>
                </a:lnTo>
                <a:lnTo>
                  <a:pt x="4738093" y="349121"/>
                </a:lnTo>
                <a:lnTo>
                  <a:pt x="4693031" y="364744"/>
                </a:lnTo>
                <a:lnTo>
                  <a:pt x="4706966" y="312343"/>
                </a:lnTo>
                <a:lnTo>
                  <a:pt x="4726070" y="269856"/>
                </a:lnTo>
                <a:lnTo>
                  <a:pt x="4751149" y="236378"/>
                </a:lnTo>
                <a:lnTo>
                  <a:pt x="4783013" y="211008"/>
                </a:lnTo>
                <a:lnTo>
                  <a:pt x="4822468" y="192841"/>
                </a:lnTo>
                <a:lnTo>
                  <a:pt x="4870323" y="180975"/>
                </a:lnTo>
                <a:lnTo>
                  <a:pt x="4899116" y="179470"/>
                </a:lnTo>
                <a:lnTo>
                  <a:pt x="4928171" y="177323"/>
                </a:lnTo>
                <a:lnTo>
                  <a:pt x="4983734" y="152146"/>
                </a:lnTo>
                <a:lnTo>
                  <a:pt x="5009959" y="121015"/>
                </a:lnTo>
                <a:lnTo>
                  <a:pt x="5014845" y="100907"/>
                </a:lnTo>
                <a:lnTo>
                  <a:pt x="5009896" y="76453"/>
                </a:lnTo>
                <a:lnTo>
                  <a:pt x="5000952" y="61956"/>
                </a:lnTo>
                <a:lnTo>
                  <a:pt x="4988163" y="55245"/>
                </a:lnTo>
                <a:lnTo>
                  <a:pt x="4973159" y="54629"/>
                </a:lnTo>
                <a:lnTo>
                  <a:pt x="4957572" y="58420"/>
                </a:lnTo>
                <a:lnTo>
                  <a:pt x="4906357" y="78995"/>
                </a:lnTo>
                <a:lnTo>
                  <a:pt x="4854180" y="94211"/>
                </a:lnTo>
                <a:lnTo>
                  <a:pt x="4801447" y="105630"/>
                </a:lnTo>
                <a:lnTo>
                  <a:pt x="4748568" y="114812"/>
                </a:lnTo>
                <a:lnTo>
                  <a:pt x="4695952" y="123317"/>
                </a:lnTo>
                <a:lnTo>
                  <a:pt x="4685018" y="125940"/>
                </a:lnTo>
                <a:lnTo>
                  <a:pt x="4674108" y="125539"/>
                </a:lnTo>
                <a:lnTo>
                  <a:pt x="4663198" y="117709"/>
                </a:lnTo>
                <a:lnTo>
                  <a:pt x="4652264" y="98044"/>
                </a:lnTo>
                <a:lnTo>
                  <a:pt x="4690328" y="85387"/>
                </a:lnTo>
                <a:lnTo>
                  <a:pt x="4728178" y="71945"/>
                </a:lnTo>
                <a:lnTo>
                  <a:pt x="4765885" y="57931"/>
                </a:lnTo>
                <a:lnTo>
                  <a:pt x="4918456" y="0"/>
                </a:lnTo>
                <a:close/>
              </a:path>
            </a:pathLst>
          </a:custGeom>
          <a:solidFill>
            <a:srgbClr val="A4A4A4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722172" y="1666697"/>
            <a:ext cx="4445000" cy="35052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1600"/>
              </a:lnSpc>
              <a:spcBef>
                <a:spcPts val="105"/>
              </a:spcBef>
            </a:pPr>
            <a:r>
              <a:rPr dirty="0" sz="1400">
                <a:solidFill>
                  <a:srgbClr val="3E3E3E"/>
                </a:solidFill>
                <a:latin typeface="Trebuchet MS"/>
                <a:cs typeface="Trebuchet MS"/>
              </a:rPr>
              <a:t>RESERVATIONS</a:t>
            </a:r>
            <a:r>
              <a:rPr dirty="0" sz="1400" spc="-2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3E3E3E"/>
                </a:solidFill>
                <a:latin typeface="Trebuchet MS"/>
                <a:cs typeface="Trebuchet MS"/>
              </a:rPr>
              <a:t>TABLE:</a:t>
            </a:r>
            <a:endParaRPr sz="1400">
              <a:latin typeface="Trebuchet MS"/>
              <a:cs typeface="Trebuchet MS"/>
            </a:endParaRPr>
          </a:p>
          <a:p>
            <a:pPr marL="469900" marR="406400">
              <a:lnSpc>
                <a:spcPts val="1510"/>
              </a:lnSpc>
              <a:spcBef>
                <a:spcPts val="110"/>
              </a:spcBef>
            </a:pPr>
            <a:r>
              <a:rPr dirty="0" sz="1400">
                <a:solidFill>
                  <a:srgbClr val="3E3E3E"/>
                </a:solidFill>
                <a:latin typeface="Trebuchet MS"/>
                <a:cs typeface="Trebuchet MS"/>
              </a:rPr>
              <a:t>THIS</a:t>
            </a:r>
            <a:r>
              <a:rPr dirty="0" sz="1400" spc="-1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3E3E3E"/>
                </a:solidFill>
                <a:latin typeface="Trebuchet MS"/>
                <a:cs typeface="Trebuchet MS"/>
              </a:rPr>
              <a:t>TABLE</a:t>
            </a:r>
            <a:r>
              <a:rPr dirty="0" sz="1400" spc="-1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 spc="55">
                <a:solidFill>
                  <a:srgbClr val="3E3E3E"/>
                </a:solidFill>
                <a:latin typeface="Trebuchet MS"/>
                <a:cs typeface="Trebuchet MS"/>
              </a:rPr>
              <a:t>TRACKS</a:t>
            </a:r>
            <a:r>
              <a:rPr dirty="0" sz="1400" spc="-1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3E3E3E"/>
                </a:solidFill>
                <a:latin typeface="Trebuchet MS"/>
                <a:cs typeface="Trebuchet MS"/>
              </a:rPr>
              <a:t>RESERVATIONS</a:t>
            </a:r>
            <a:r>
              <a:rPr dirty="0" sz="1400" spc="-3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 spc="85">
                <a:solidFill>
                  <a:srgbClr val="3E3E3E"/>
                </a:solidFill>
                <a:latin typeface="Trebuchet MS"/>
                <a:cs typeface="Trebuchet MS"/>
              </a:rPr>
              <a:t>MADE</a:t>
            </a:r>
            <a:r>
              <a:rPr dirty="0" sz="1400" spc="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3E3E3E"/>
                </a:solidFill>
                <a:latin typeface="Trebuchet MS"/>
                <a:cs typeface="Trebuchet MS"/>
              </a:rPr>
              <a:t>BY </a:t>
            </a:r>
            <a:r>
              <a:rPr dirty="0" sz="1400" spc="-10">
                <a:solidFill>
                  <a:srgbClr val="3E3E3E"/>
                </a:solidFill>
                <a:latin typeface="Trebuchet MS"/>
                <a:cs typeface="Trebuchet MS"/>
              </a:rPr>
              <a:t>GUESTS.</a:t>
            </a:r>
            <a:endParaRPr sz="1400">
              <a:latin typeface="Trebuchet MS"/>
              <a:cs typeface="Trebuchet MS"/>
            </a:endParaRPr>
          </a:p>
          <a:p>
            <a:pPr marL="469900" marR="5080">
              <a:lnSpc>
                <a:spcPts val="1510"/>
              </a:lnSpc>
              <a:spcBef>
                <a:spcPts val="1515"/>
              </a:spcBef>
            </a:pPr>
            <a:r>
              <a:rPr dirty="0" sz="1400" spc="90" b="1">
                <a:solidFill>
                  <a:srgbClr val="3E3E3E"/>
                </a:solidFill>
                <a:latin typeface="Trebuchet MS"/>
                <a:cs typeface="Trebuchet MS"/>
              </a:rPr>
              <a:t>RESERVATION_ID</a:t>
            </a:r>
            <a:r>
              <a:rPr dirty="0" sz="1400" spc="30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 spc="145" b="1">
                <a:solidFill>
                  <a:srgbClr val="3E3E3E"/>
                </a:solidFill>
                <a:latin typeface="Trebuchet MS"/>
                <a:cs typeface="Trebuchet MS"/>
              </a:rPr>
              <a:t>INT</a:t>
            </a:r>
            <a:r>
              <a:rPr dirty="0" sz="1400" spc="45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 spc="105" b="1">
                <a:solidFill>
                  <a:srgbClr val="3E3E3E"/>
                </a:solidFill>
                <a:latin typeface="Trebuchet MS"/>
                <a:cs typeface="Trebuchet MS"/>
              </a:rPr>
              <a:t>PRIMARY</a:t>
            </a:r>
            <a:r>
              <a:rPr dirty="0" sz="1400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 spc="10" b="1">
                <a:solidFill>
                  <a:srgbClr val="3E3E3E"/>
                </a:solidFill>
                <a:latin typeface="Trebuchet MS"/>
                <a:cs typeface="Trebuchet MS"/>
              </a:rPr>
              <a:t>KEY</a:t>
            </a:r>
            <a:r>
              <a:rPr dirty="0" sz="1400" spc="10">
                <a:solidFill>
                  <a:srgbClr val="3E3E3E"/>
                </a:solidFill>
                <a:latin typeface="Trebuchet MS"/>
                <a:cs typeface="Trebuchet MS"/>
              </a:rPr>
              <a:t>:</a:t>
            </a:r>
            <a:r>
              <a:rPr dirty="0" sz="1400" spc="-2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 spc="10">
                <a:solidFill>
                  <a:srgbClr val="3E3E3E"/>
                </a:solidFill>
                <a:latin typeface="Trebuchet MS"/>
                <a:cs typeface="Trebuchet MS"/>
              </a:rPr>
              <a:t>ACTS</a:t>
            </a:r>
            <a:r>
              <a:rPr dirty="0" sz="1400" spc="-1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3E3E3E"/>
                </a:solidFill>
                <a:latin typeface="Trebuchet MS"/>
                <a:cs typeface="Trebuchet MS"/>
              </a:rPr>
              <a:t>AS </a:t>
            </a:r>
            <a:r>
              <a:rPr dirty="0" sz="1400" spc="105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dirty="0" sz="1400" spc="-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 spc="75">
                <a:solidFill>
                  <a:srgbClr val="3E3E3E"/>
                </a:solidFill>
                <a:latin typeface="Trebuchet MS"/>
                <a:cs typeface="Trebuchet MS"/>
              </a:rPr>
              <a:t>UNIQUE</a:t>
            </a:r>
            <a:r>
              <a:rPr dirty="0" sz="1400" spc="-2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3E3E3E"/>
                </a:solidFill>
                <a:latin typeface="Trebuchet MS"/>
                <a:cs typeface="Trebuchet MS"/>
              </a:rPr>
              <a:t>IDENTIFIER</a:t>
            </a:r>
            <a:r>
              <a:rPr dirty="0" sz="1400" spc="-1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 spc="55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dirty="0" sz="1400" spc="-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3E3E3E"/>
                </a:solidFill>
                <a:latin typeface="Trebuchet MS"/>
                <a:cs typeface="Trebuchet MS"/>
              </a:rPr>
              <a:t>EACH</a:t>
            </a:r>
            <a:r>
              <a:rPr dirty="0" sz="14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3E3E3E"/>
                </a:solidFill>
                <a:latin typeface="Trebuchet MS"/>
                <a:cs typeface="Trebuchet MS"/>
              </a:rPr>
              <a:t>RESERVATION.</a:t>
            </a:r>
            <a:endParaRPr sz="1400">
              <a:latin typeface="Trebuchet MS"/>
              <a:cs typeface="Trebuchet MS"/>
            </a:endParaRPr>
          </a:p>
          <a:p>
            <a:pPr marL="469900" marR="147320">
              <a:lnSpc>
                <a:spcPts val="1510"/>
              </a:lnSpc>
              <a:spcBef>
                <a:spcPts val="1515"/>
              </a:spcBef>
            </a:pPr>
            <a:r>
              <a:rPr dirty="0" sz="1400" spc="110" b="1">
                <a:solidFill>
                  <a:srgbClr val="3E3E3E"/>
                </a:solidFill>
                <a:latin typeface="Trebuchet MS"/>
                <a:cs typeface="Trebuchet MS"/>
              </a:rPr>
              <a:t>GUEST_ID</a:t>
            </a:r>
            <a:r>
              <a:rPr dirty="0" sz="1400" spc="40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 spc="70" b="1">
                <a:solidFill>
                  <a:srgbClr val="3E3E3E"/>
                </a:solidFill>
                <a:latin typeface="Trebuchet MS"/>
                <a:cs typeface="Trebuchet MS"/>
              </a:rPr>
              <a:t>INT:</a:t>
            </a:r>
            <a:r>
              <a:rPr dirty="0" sz="1400" spc="-130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3E3E3E"/>
                </a:solidFill>
                <a:latin typeface="Trebuchet MS"/>
                <a:cs typeface="Trebuchet MS"/>
              </a:rPr>
              <a:t>REFERENCES</a:t>
            </a:r>
            <a:r>
              <a:rPr dirty="0" sz="1400" spc="-21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1400" spc="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3E3E3E"/>
                </a:solidFill>
                <a:latin typeface="Trebuchet MS"/>
                <a:cs typeface="Trebuchet MS"/>
              </a:rPr>
              <a:t>GUEST</a:t>
            </a:r>
            <a:r>
              <a:rPr dirty="0" sz="1400" spc="-1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 spc="160">
                <a:solidFill>
                  <a:srgbClr val="3E3E3E"/>
                </a:solidFill>
                <a:latin typeface="Trebuchet MS"/>
                <a:cs typeface="Trebuchet MS"/>
              </a:rPr>
              <a:t>WHO </a:t>
            </a:r>
            <a:r>
              <a:rPr dirty="0" sz="1400" spc="85">
                <a:solidFill>
                  <a:srgbClr val="3E3E3E"/>
                </a:solidFill>
                <a:latin typeface="Trebuchet MS"/>
                <a:cs typeface="Trebuchet MS"/>
              </a:rPr>
              <a:t>MADE</a:t>
            </a:r>
            <a:r>
              <a:rPr dirty="0" sz="1400" spc="-2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1400" spc="2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3E3E3E"/>
                </a:solidFill>
                <a:latin typeface="Trebuchet MS"/>
                <a:cs typeface="Trebuchet MS"/>
              </a:rPr>
              <a:t>RESERVATION.</a:t>
            </a:r>
            <a:endParaRPr sz="1400">
              <a:latin typeface="Trebuchet MS"/>
              <a:cs typeface="Trebuchet MS"/>
            </a:endParaRPr>
          </a:p>
          <a:p>
            <a:pPr marL="469900" marR="695960">
              <a:lnSpc>
                <a:spcPts val="1510"/>
              </a:lnSpc>
              <a:spcBef>
                <a:spcPts val="1520"/>
              </a:spcBef>
            </a:pPr>
            <a:r>
              <a:rPr dirty="0" sz="1400" spc="125" b="1">
                <a:solidFill>
                  <a:srgbClr val="3E3E3E"/>
                </a:solidFill>
                <a:latin typeface="Trebuchet MS"/>
                <a:cs typeface="Trebuchet MS"/>
              </a:rPr>
              <a:t>ROOM_ID</a:t>
            </a:r>
            <a:r>
              <a:rPr dirty="0" sz="1400" spc="15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 spc="70" b="1">
                <a:solidFill>
                  <a:srgbClr val="3E3E3E"/>
                </a:solidFill>
                <a:latin typeface="Trebuchet MS"/>
                <a:cs typeface="Trebuchet MS"/>
              </a:rPr>
              <a:t>INT:</a:t>
            </a:r>
            <a:r>
              <a:rPr dirty="0" sz="1400" spc="-145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3E3E3E"/>
                </a:solidFill>
                <a:latin typeface="Trebuchet MS"/>
                <a:cs typeface="Trebuchet MS"/>
              </a:rPr>
              <a:t>REFERENCES</a:t>
            </a:r>
            <a:r>
              <a:rPr dirty="0" sz="1400" spc="-22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1400" spc="3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 spc="95">
                <a:solidFill>
                  <a:srgbClr val="3E3E3E"/>
                </a:solidFill>
                <a:latin typeface="Trebuchet MS"/>
                <a:cs typeface="Trebuchet MS"/>
              </a:rPr>
              <a:t>ROOM </a:t>
            </a:r>
            <a:r>
              <a:rPr dirty="0" sz="1400" spc="-10">
                <a:solidFill>
                  <a:srgbClr val="3E3E3E"/>
                </a:solidFill>
                <a:latin typeface="Trebuchet MS"/>
                <a:cs typeface="Trebuchet MS"/>
              </a:rPr>
              <a:t>RESERVED.</a:t>
            </a:r>
            <a:endParaRPr sz="1400">
              <a:latin typeface="Trebuchet MS"/>
              <a:cs typeface="Trebuchet MS"/>
            </a:endParaRPr>
          </a:p>
          <a:p>
            <a:pPr marL="469900" marR="162560">
              <a:lnSpc>
                <a:spcPts val="1510"/>
              </a:lnSpc>
              <a:spcBef>
                <a:spcPts val="1515"/>
              </a:spcBef>
            </a:pPr>
            <a:r>
              <a:rPr dirty="0" sz="1400" spc="100" b="1">
                <a:solidFill>
                  <a:srgbClr val="3E3E3E"/>
                </a:solidFill>
                <a:latin typeface="Trebuchet MS"/>
                <a:cs typeface="Trebuchet MS"/>
              </a:rPr>
              <a:t>CHECK_IN_DATE</a:t>
            </a:r>
            <a:r>
              <a:rPr dirty="0" sz="1400" spc="40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 b="1">
                <a:solidFill>
                  <a:srgbClr val="3E3E3E"/>
                </a:solidFill>
                <a:latin typeface="Trebuchet MS"/>
                <a:cs typeface="Trebuchet MS"/>
              </a:rPr>
              <a:t>DATE</a:t>
            </a:r>
            <a:r>
              <a:rPr dirty="0" sz="1400">
                <a:solidFill>
                  <a:srgbClr val="3E3E3E"/>
                </a:solidFill>
                <a:latin typeface="Trebuchet MS"/>
                <a:cs typeface="Trebuchet MS"/>
              </a:rPr>
              <a:t>:</a:t>
            </a:r>
            <a:r>
              <a:rPr dirty="0" sz="14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3E3E3E"/>
                </a:solidFill>
                <a:latin typeface="Trebuchet MS"/>
                <a:cs typeface="Trebuchet MS"/>
              </a:rPr>
              <a:t>STORES</a:t>
            </a:r>
            <a:r>
              <a:rPr dirty="0" sz="1400" spc="-1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1400" spc="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 spc="55">
                <a:solidFill>
                  <a:srgbClr val="3E3E3E"/>
                </a:solidFill>
                <a:latin typeface="Trebuchet MS"/>
                <a:cs typeface="Trebuchet MS"/>
              </a:rPr>
              <a:t>CHECK- </a:t>
            </a:r>
            <a:r>
              <a:rPr dirty="0" sz="1400" spc="8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dirty="0" sz="1400" spc="-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3E3E3E"/>
                </a:solidFill>
                <a:latin typeface="Trebuchet MS"/>
                <a:cs typeface="Trebuchet MS"/>
              </a:rPr>
              <a:t>DATE </a:t>
            </a:r>
            <a:r>
              <a:rPr dirty="0" sz="1400" spc="55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dirty="0" sz="1400" spc="-1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1400" spc="1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3E3E3E"/>
                </a:solidFill>
                <a:latin typeface="Trebuchet MS"/>
                <a:cs typeface="Trebuchet MS"/>
              </a:rPr>
              <a:t>RESERVATION.</a:t>
            </a:r>
            <a:endParaRPr sz="1400">
              <a:latin typeface="Trebuchet MS"/>
              <a:cs typeface="Trebuchet MS"/>
            </a:endParaRPr>
          </a:p>
          <a:p>
            <a:pPr marL="469900">
              <a:lnSpc>
                <a:spcPts val="1595"/>
              </a:lnSpc>
              <a:spcBef>
                <a:spcPts val="1325"/>
              </a:spcBef>
            </a:pPr>
            <a:r>
              <a:rPr dirty="0" sz="1400" spc="110" b="1">
                <a:solidFill>
                  <a:srgbClr val="3E3E3E"/>
                </a:solidFill>
                <a:latin typeface="Trebuchet MS"/>
                <a:cs typeface="Trebuchet MS"/>
              </a:rPr>
              <a:t>CHECK_OUT_DATE</a:t>
            </a:r>
            <a:r>
              <a:rPr dirty="0" sz="1400" spc="70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 b="1">
                <a:solidFill>
                  <a:srgbClr val="3E3E3E"/>
                </a:solidFill>
                <a:latin typeface="Trebuchet MS"/>
                <a:cs typeface="Trebuchet MS"/>
              </a:rPr>
              <a:t>DATE</a:t>
            </a:r>
            <a:r>
              <a:rPr dirty="0" sz="1400">
                <a:solidFill>
                  <a:srgbClr val="3E3E3E"/>
                </a:solidFill>
                <a:latin typeface="Trebuchet MS"/>
                <a:cs typeface="Trebuchet MS"/>
              </a:rPr>
              <a:t>:</a:t>
            </a:r>
            <a:r>
              <a:rPr dirty="0" sz="14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3E3E3E"/>
                </a:solidFill>
                <a:latin typeface="Trebuchet MS"/>
                <a:cs typeface="Trebuchet MS"/>
              </a:rPr>
              <a:t>STORES</a:t>
            </a:r>
            <a:r>
              <a:rPr dirty="0" sz="1400" spc="-1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endParaRPr sz="1400">
              <a:latin typeface="Trebuchet MS"/>
              <a:cs typeface="Trebuchet MS"/>
            </a:endParaRPr>
          </a:p>
          <a:p>
            <a:pPr marL="469900">
              <a:lnSpc>
                <a:spcPts val="1595"/>
              </a:lnSpc>
            </a:pPr>
            <a:r>
              <a:rPr dirty="0" sz="1400" spc="65">
                <a:solidFill>
                  <a:srgbClr val="3E3E3E"/>
                </a:solidFill>
                <a:latin typeface="Trebuchet MS"/>
                <a:cs typeface="Trebuchet MS"/>
              </a:rPr>
              <a:t>CHECK-</a:t>
            </a:r>
            <a:r>
              <a:rPr dirty="0" sz="1400" spc="100">
                <a:solidFill>
                  <a:srgbClr val="3E3E3E"/>
                </a:solidFill>
                <a:latin typeface="Trebuchet MS"/>
                <a:cs typeface="Trebuchet MS"/>
              </a:rPr>
              <a:t>OUT</a:t>
            </a:r>
            <a:r>
              <a:rPr dirty="0" sz="1400" spc="-3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3E3E3E"/>
                </a:solidFill>
                <a:latin typeface="Trebuchet MS"/>
                <a:cs typeface="Trebuchet MS"/>
              </a:rPr>
              <a:t>DATE</a:t>
            </a:r>
            <a:r>
              <a:rPr dirty="0" sz="1400" spc="1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 spc="5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dirty="0" sz="1400" spc="-1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1400" spc="2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3E3E3E"/>
                </a:solidFill>
                <a:latin typeface="Trebuchet MS"/>
                <a:cs typeface="Trebuchet MS"/>
              </a:rPr>
              <a:t>RESERVATION.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7643" y="643127"/>
            <a:ext cx="4040124" cy="557174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22172" y="1659077"/>
            <a:ext cx="4288790" cy="3510279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469900" marR="6350" indent="-457834">
              <a:lnSpc>
                <a:spcPct val="90000"/>
              </a:lnSpc>
              <a:spcBef>
                <a:spcPts val="315"/>
              </a:spcBef>
            </a:pPr>
            <a:r>
              <a:rPr dirty="0" sz="1800" spc="-65">
                <a:solidFill>
                  <a:srgbClr val="3E3E3E"/>
                </a:solidFill>
                <a:latin typeface="Trebuchet MS"/>
                <a:cs typeface="Trebuchet MS"/>
              </a:rPr>
              <a:t>STAFF</a:t>
            </a:r>
            <a:r>
              <a:rPr dirty="0" sz="1800" spc="-24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30">
                <a:solidFill>
                  <a:srgbClr val="3E3E3E"/>
                </a:solidFill>
                <a:latin typeface="Trebuchet MS"/>
                <a:cs typeface="Trebuchet MS"/>
              </a:rPr>
              <a:t>TABLE:THIS</a:t>
            </a:r>
            <a:r>
              <a:rPr dirty="0" sz="1800" spc="-254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3E3E3E"/>
                </a:solidFill>
                <a:latin typeface="Trebuchet MS"/>
                <a:cs typeface="Trebuchet MS"/>
              </a:rPr>
              <a:t>TABLE</a:t>
            </a:r>
            <a:r>
              <a:rPr dirty="0" sz="1800" spc="-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90">
                <a:solidFill>
                  <a:srgbClr val="3E3E3E"/>
                </a:solidFill>
                <a:latin typeface="Trebuchet MS"/>
                <a:cs typeface="Trebuchet MS"/>
              </a:rPr>
              <a:t>CONTAINS </a:t>
            </a:r>
            <a:r>
              <a:rPr dirty="0" sz="1800" spc="85">
                <a:solidFill>
                  <a:srgbClr val="3E3E3E"/>
                </a:solidFill>
                <a:latin typeface="Trebuchet MS"/>
                <a:cs typeface="Trebuchet MS"/>
              </a:rPr>
              <a:t>INFORMATION</a:t>
            </a:r>
            <a:r>
              <a:rPr dirty="0" sz="1800" spc="-1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100">
                <a:solidFill>
                  <a:srgbClr val="3E3E3E"/>
                </a:solidFill>
                <a:latin typeface="Trebuchet MS"/>
                <a:cs typeface="Trebuchet MS"/>
              </a:rPr>
              <a:t>ABOUT</a:t>
            </a:r>
            <a:r>
              <a:rPr dirty="0" sz="1800" spc="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HOTEL</a:t>
            </a:r>
            <a:r>
              <a:rPr dirty="0" sz="1800" spc="4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95">
                <a:solidFill>
                  <a:srgbClr val="3E3E3E"/>
                </a:solidFill>
                <a:latin typeface="Trebuchet MS"/>
                <a:cs typeface="Trebuchet MS"/>
              </a:rPr>
              <a:t>STAFF. </a:t>
            </a:r>
            <a:r>
              <a:rPr dirty="0" sz="1800" spc="80" b="1">
                <a:solidFill>
                  <a:srgbClr val="3E3E3E"/>
                </a:solidFill>
                <a:latin typeface="Trebuchet MS"/>
                <a:cs typeface="Trebuchet MS"/>
              </a:rPr>
              <a:t>STAFF_ID</a:t>
            </a:r>
            <a:r>
              <a:rPr dirty="0" sz="1800" spc="-50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195" b="1">
                <a:solidFill>
                  <a:srgbClr val="3E3E3E"/>
                </a:solidFill>
                <a:latin typeface="Trebuchet MS"/>
                <a:cs typeface="Trebuchet MS"/>
              </a:rPr>
              <a:t>INT</a:t>
            </a:r>
            <a:r>
              <a:rPr dirty="0" sz="1800" spc="-20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130" b="1">
                <a:solidFill>
                  <a:srgbClr val="3E3E3E"/>
                </a:solidFill>
                <a:latin typeface="Trebuchet MS"/>
                <a:cs typeface="Trebuchet MS"/>
              </a:rPr>
              <a:t>PRIMARY</a:t>
            </a:r>
            <a:r>
              <a:rPr dirty="0" sz="1800" spc="-65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30" b="1">
                <a:solidFill>
                  <a:srgbClr val="3E3E3E"/>
                </a:solidFill>
                <a:latin typeface="Trebuchet MS"/>
                <a:cs typeface="Trebuchet MS"/>
              </a:rPr>
              <a:t>KEY: </a:t>
            </a:r>
            <a:r>
              <a:rPr dirty="0" sz="1800" spc="-55">
                <a:solidFill>
                  <a:srgbClr val="3E3E3E"/>
                </a:solidFill>
                <a:latin typeface="Trebuchet MS"/>
                <a:cs typeface="Trebuchet MS"/>
              </a:rPr>
              <a:t>SERVES</a:t>
            </a:r>
            <a:r>
              <a:rPr dirty="0" sz="1800" spc="-1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AS</a:t>
            </a:r>
            <a:r>
              <a:rPr dirty="0" sz="1800" spc="-1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125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dirty="0" sz="1800" spc="1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95">
                <a:solidFill>
                  <a:srgbClr val="3E3E3E"/>
                </a:solidFill>
                <a:latin typeface="Trebuchet MS"/>
                <a:cs typeface="Trebuchet MS"/>
              </a:rPr>
              <a:t>UNIQUE</a:t>
            </a:r>
            <a:r>
              <a:rPr dirty="0" sz="1800" spc="4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IDENTIFIER</a:t>
            </a:r>
            <a:r>
              <a:rPr dirty="0" sz="1800" spc="-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30">
                <a:solidFill>
                  <a:srgbClr val="3E3E3E"/>
                </a:solidFill>
                <a:latin typeface="Trebuchet MS"/>
                <a:cs typeface="Trebuchet MS"/>
              </a:rPr>
              <a:t>FOR </a:t>
            </a:r>
            <a:r>
              <a:rPr dirty="0" sz="1800" spc="75">
                <a:solidFill>
                  <a:srgbClr val="3E3E3E"/>
                </a:solidFill>
                <a:latin typeface="Trebuchet MS"/>
                <a:cs typeface="Trebuchet MS"/>
              </a:rPr>
              <a:t>EACH</a:t>
            </a:r>
            <a:r>
              <a:rPr dirty="0" sz="1800" spc="-55">
                <a:solidFill>
                  <a:srgbClr val="3E3E3E"/>
                </a:solidFill>
                <a:latin typeface="Trebuchet MS"/>
                <a:cs typeface="Trebuchet MS"/>
              </a:rPr>
              <a:t> STAFF</a:t>
            </a:r>
            <a:r>
              <a:rPr dirty="0" sz="1800" spc="-4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3E3E3E"/>
                </a:solidFill>
                <a:latin typeface="Trebuchet MS"/>
                <a:cs typeface="Trebuchet MS"/>
              </a:rPr>
              <a:t>MEMBER.</a:t>
            </a:r>
            <a:endParaRPr sz="1800">
              <a:latin typeface="Trebuchet MS"/>
              <a:cs typeface="Trebuchet MS"/>
            </a:endParaRPr>
          </a:p>
          <a:p>
            <a:pPr marL="469900" marR="5080">
              <a:lnSpc>
                <a:spcPts val="1939"/>
              </a:lnSpc>
              <a:spcBef>
                <a:spcPts val="35"/>
              </a:spcBef>
            </a:pPr>
            <a:r>
              <a:rPr dirty="0" sz="1800" spc="229" b="1">
                <a:solidFill>
                  <a:srgbClr val="3E3E3E"/>
                </a:solidFill>
                <a:latin typeface="Trebuchet MS"/>
                <a:cs typeface="Trebuchet MS"/>
              </a:rPr>
              <a:t>NAME</a:t>
            </a:r>
            <a:r>
              <a:rPr dirty="0" sz="1800" spc="-315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75" b="1">
                <a:solidFill>
                  <a:srgbClr val="3E3E3E"/>
                </a:solidFill>
                <a:latin typeface="Trebuchet MS"/>
                <a:cs typeface="Trebuchet MS"/>
              </a:rPr>
              <a:t>VARCHAR(100):</a:t>
            </a:r>
            <a:r>
              <a:rPr dirty="0" sz="1800" spc="-235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STORES</a:t>
            </a:r>
            <a:r>
              <a:rPr dirty="0" sz="1800" spc="-23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dirty="0" sz="1800" spc="-55">
                <a:solidFill>
                  <a:srgbClr val="3E3E3E"/>
                </a:solidFill>
                <a:latin typeface="Trebuchet MS"/>
                <a:cs typeface="Trebuchet MS"/>
              </a:rPr>
              <a:t>STAFF</a:t>
            </a:r>
            <a:r>
              <a:rPr dirty="0" sz="1800" spc="2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MEMBER'S</a:t>
            </a:r>
            <a:r>
              <a:rPr dirty="0" sz="1800" spc="1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3E3E3E"/>
                </a:solidFill>
                <a:latin typeface="Trebuchet MS"/>
                <a:cs typeface="Trebuchet MS"/>
              </a:rPr>
              <a:t>NAME.</a:t>
            </a:r>
            <a:endParaRPr sz="1800">
              <a:latin typeface="Trebuchet MS"/>
              <a:cs typeface="Trebuchet MS"/>
            </a:endParaRPr>
          </a:p>
          <a:p>
            <a:pPr marL="469900" marR="464184">
              <a:lnSpc>
                <a:spcPts val="1939"/>
              </a:lnSpc>
              <a:spcBef>
                <a:spcPts val="10"/>
              </a:spcBef>
            </a:pPr>
            <a:r>
              <a:rPr dirty="0" sz="1800" spc="190" b="1">
                <a:solidFill>
                  <a:srgbClr val="3E3E3E"/>
                </a:solidFill>
                <a:latin typeface="Trebuchet MS"/>
                <a:cs typeface="Trebuchet MS"/>
              </a:rPr>
              <a:t>POSITION</a:t>
            </a:r>
            <a:r>
              <a:rPr dirty="0" sz="1800" spc="-280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65" b="1">
                <a:solidFill>
                  <a:srgbClr val="3E3E3E"/>
                </a:solidFill>
                <a:latin typeface="Trebuchet MS"/>
                <a:cs typeface="Trebuchet MS"/>
              </a:rPr>
              <a:t>VARCHAR(100): </a:t>
            </a:r>
            <a:r>
              <a:rPr dirty="0" sz="1800" spc="-40">
                <a:solidFill>
                  <a:srgbClr val="3E3E3E"/>
                </a:solidFill>
                <a:latin typeface="Trebuchet MS"/>
                <a:cs typeface="Trebuchet MS"/>
              </a:rPr>
              <a:t>SPECIFIES</a:t>
            </a:r>
            <a:r>
              <a:rPr dirty="0" sz="1800" spc="-24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1800" spc="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55">
                <a:solidFill>
                  <a:srgbClr val="3E3E3E"/>
                </a:solidFill>
                <a:latin typeface="Trebuchet MS"/>
                <a:cs typeface="Trebuchet MS"/>
              </a:rPr>
              <a:t>STAFF</a:t>
            </a:r>
            <a:r>
              <a:rPr dirty="0" sz="1800" spc="1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3E3E3E"/>
                </a:solidFill>
                <a:latin typeface="Trebuchet MS"/>
                <a:cs typeface="Trebuchet MS"/>
              </a:rPr>
              <a:t>MEMBER'S </a:t>
            </a:r>
            <a:r>
              <a:rPr dirty="0" sz="1800" spc="70">
                <a:solidFill>
                  <a:srgbClr val="3E3E3E"/>
                </a:solidFill>
                <a:latin typeface="Trebuchet MS"/>
                <a:cs typeface="Trebuchet MS"/>
              </a:rPr>
              <a:t>POSITION</a:t>
            </a:r>
            <a:r>
              <a:rPr dirty="0" sz="1800" spc="-1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145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dirty="0" sz="1800" spc="-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ROLE</a:t>
            </a:r>
            <a:r>
              <a:rPr dirty="0" sz="1800" spc="-2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105">
                <a:solidFill>
                  <a:srgbClr val="3E3E3E"/>
                </a:solidFill>
                <a:latin typeface="Trebuchet MS"/>
                <a:cs typeface="Trebuchet MS"/>
              </a:rPr>
              <a:t>WITHIN</a:t>
            </a:r>
            <a:r>
              <a:rPr dirty="0" sz="1800" spc="-2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dirty="0" sz="1800" spc="-10">
                <a:solidFill>
                  <a:srgbClr val="3E3E3E"/>
                </a:solidFill>
                <a:latin typeface="Trebuchet MS"/>
                <a:cs typeface="Trebuchet MS"/>
              </a:rPr>
              <a:t>HOTEL.</a:t>
            </a:r>
            <a:endParaRPr sz="1800">
              <a:latin typeface="Trebuchet MS"/>
              <a:cs typeface="Trebuchet MS"/>
            </a:endParaRPr>
          </a:p>
          <a:p>
            <a:pPr algn="just" marL="469900" marR="85090">
              <a:lnSpc>
                <a:spcPts val="1939"/>
              </a:lnSpc>
              <a:spcBef>
                <a:spcPts val="15"/>
              </a:spcBef>
            </a:pPr>
            <a:r>
              <a:rPr dirty="0" sz="1800" spc="180" b="1">
                <a:solidFill>
                  <a:srgbClr val="3E3E3E"/>
                </a:solidFill>
                <a:latin typeface="Trebuchet MS"/>
                <a:cs typeface="Trebuchet MS"/>
              </a:rPr>
              <a:t>CONTACT</a:t>
            </a:r>
            <a:r>
              <a:rPr dirty="0" sz="1800" spc="-135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75" b="1">
                <a:solidFill>
                  <a:srgbClr val="3E3E3E"/>
                </a:solidFill>
                <a:latin typeface="Trebuchet MS"/>
                <a:cs typeface="Trebuchet MS"/>
              </a:rPr>
              <a:t>VARCHAR(20):</a:t>
            </a:r>
            <a:r>
              <a:rPr dirty="0" sz="1800" spc="-25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3E3E3E"/>
                </a:solidFill>
                <a:latin typeface="Trebuchet MS"/>
                <a:cs typeface="Trebuchet MS"/>
              </a:rPr>
              <a:t>STORES </a:t>
            </a: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1800" spc="-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120">
                <a:solidFill>
                  <a:srgbClr val="3E3E3E"/>
                </a:solidFill>
                <a:latin typeface="Trebuchet MS"/>
                <a:cs typeface="Trebuchet MS"/>
              </a:rPr>
              <a:t>CONTACT</a:t>
            </a:r>
            <a:r>
              <a:rPr dirty="0" sz="1800" spc="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85">
                <a:solidFill>
                  <a:srgbClr val="3E3E3E"/>
                </a:solidFill>
                <a:latin typeface="Trebuchet MS"/>
                <a:cs typeface="Trebuchet MS"/>
              </a:rPr>
              <a:t>INFORMATION</a:t>
            </a:r>
            <a:r>
              <a:rPr dirty="0" sz="1800" spc="-1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30">
                <a:solidFill>
                  <a:srgbClr val="3E3E3E"/>
                </a:solidFill>
                <a:latin typeface="Trebuchet MS"/>
                <a:cs typeface="Trebuchet MS"/>
              </a:rPr>
              <a:t>FOR </a:t>
            </a:r>
            <a:r>
              <a:rPr dirty="0" sz="180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1800" spc="-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55">
                <a:solidFill>
                  <a:srgbClr val="3E3E3E"/>
                </a:solidFill>
                <a:latin typeface="Trebuchet MS"/>
                <a:cs typeface="Trebuchet MS"/>
              </a:rPr>
              <a:t>STAFF</a:t>
            </a:r>
            <a:r>
              <a:rPr dirty="0" sz="1800" spc="-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3E3E3E"/>
                </a:solidFill>
                <a:latin typeface="Trebuchet MS"/>
                <a:cs typeface="Trebuchet MS"/>
              </a:rPr>
              <a:t>MEMBER.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29088" y="12694"/>
            <a:ext cx="5962911" cy="6845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2024-05-03T04:59:40Z</dcterms:created>
  <dcterms:modified xsi:type="dcterms:W3CDTF">2024-05-03T04:59:40Z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2024-05-03T00:00:00Z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2024-05-03T00:00:00Z</vt:filetime>
  </property>
  <property fmtid="{D5CDD505-2E9C-101B-9397-08002B2CF9AE}" pid="5" name="Producer">
    <vt:lpwstr>3-Heights(TM) PDF Security Shell 4.8.25.2 (http://www.pdf-tools.com)</vt:lpwstr>
  </property>
</Properties>
</file>